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7561263" cy="10693400"/>
  <p:notesSz cx="9929813" cy="6799263"/>
  <p:defaultTextStyle>
    <a:defPPr>
      <a:defRPr lang="ja-JP"/>
    </a:defPPr>
    <a:lvl1pPr algn="l" rtl="0" fontAlgn="base">
      <a:spcBef>
        <a:spcPct val="0"/>
      </a:spcBef>
      <a:spcAft>
        <a:spcPct val="0"/>
      </a:spcAft>
      <a:defRPr kumimoji="1" sz="21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1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1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1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100" kern="1200">
        <a:solidFill>
          <a:schemeClr val="tx1"/>
        </a:solidFill>
        <a:latin typeface="Arial" charset="0"/>
        <a:ea typeface="ＭＳ Ｐゴシック" charset="-128"/>
        <a:cs typeface="+mn-cs"/>
      </a:defRPr>
    </a:lvl5pPr>
    <a:lvl6pPr marL="2286000" algn="l" defTabSz="914400" rtl="0" eaLnBrk="1" latinLnBrk="0" hangingPunct="1">
      <a:defRPr kumimoji="1" sz="2100" kern="1200">
        <a:solidFill>
          <a:schemeClr val="tx1"/>
        </a:solidFill>
        <a:latin typeface="Arial" charset="0"/>
        <a:ea typeface="ＭＳ Ｐゴシック" charset="-128"/>
        <a:cs typeface="+mn-cs"/>
      </a:defRPr>
    </a:lvl6pPr>
    <a:lvl7pPr marL="2743200" algn="l" defTabSz="914400" rtl="0" eaLnBrk="1" latinLnBrk="0" hangingPunct="1">
      <a:defRPr kumimoji="1" sz="2100" kern="1200">
        <a:solidFill>
          <a:schemeClr val="tx1"/>
        </a:solidFill>
        <a:latin typeface="Arial" charset="0"/>
        <a:ea typeface="ＭＳ Ｐゴシック" charset="-128"/>
        <a:cs typeface="+mn-cs"/>
      </a:defRPr>
    </a:lvl7pPr>
    <a:lvl8pPr marL="3200400" algn="l" defTabSz="914400" rtl="0" eaLnBrk="1" latinLnBrk="0" hangingPunct="1">
      <a:defRPr kumimoji="1" sz="2100" kern="1200">
        <a:solidFill>
          <a:schemeClr val="tx1"/>
        </a:solidFill>
        <a:latin typeface="Arial" charset="0"/>
        <a:ea typeface="ＭＳ Ｐゴシック" charset="-128"/>
        <a:cs typeface="+mn-cs"/>
      </a:defRPr>
    </a:lvl8pPr>
    <a:lvl9pPr marL="3657600" algn="l" defTabSz="914400" rtl="0" eaLnBrk="1" latinLnBrk="0" hangingPunct="1">
      <a:defRPr kumimoji="1" sz="21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3FDC3"/>
    <a:srgbClr val="A0F8B1"/>
    <a:srgbClr val="E2E2F6"/>
    <a:srgbClr val="D9D9F3"/>
    <a:srgbClr val="F5DEA3"/>
    <a:srgbClr val="FACFA4"/>
    <a:srgbClr val="FFFFCC"/>
    <a:srgbClr val="D7FDD8"/>
    <a:srgbClr val="FF93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3609" autoAdjust="0"/>
  </p:normalViewPr>
  <p:slideViewPr>
    <p:cSldViewPr snapToGrid="0" snapToObjects="1">
      <p:cViewPr varScale="1">
        <p:scale>
          <a:sx n="49" d="100"/>
          <a:sy n="49" d="100"/>
        </p:scale>
        <p:origin x="989" y="86"/>
      </p:cViewPr>
      <p:guideLst>
        <p:guide orient="horz" pos="3368"/>
        <p:guide pos="2384"/>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 y="2"/>
            <a:ext cx="4302919" cy="339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816" tIns="95410" rIns="190816" bIns="95410" numCol="1" anchor="t" anchorCtr="0" compatLnSpc="1">
            <a:prstTxWarp prst="textNoShape">
              <a:avLst/>
            </a:prstTxWarp>
          </a:bodyPr>
          <a:lstStyle>
            <a:lvl1pPr>
              <a:defRPr sz="2500"/>
            </a:lvl1pPr>
          </a:lstStyle>
          <a:p>
            <a:endParaRPr lang="en-US" altLang="ja-JP"/>
          </a:p>
        </p:txBody>
      </p:sp>
      <p:sp>
        <p:nvSpPr>
          <p:cNvPr id="3075" name="Rectangle 3"/>
          <p:cNvSpPr>
            <a:spLocks noGrp="1" noChangeArrowheads="1"/>
          </p:cNvSpPr>
          <p:nvPr>
            <p:ph type="dt" idx="1"/>
          </p:nvPr>
        </p:nvSpPr>
        <p:spPr bwMode="auto">
          <a:xfrm>
            <a:off x="5626899" y="2"/>
            <a:ext cx="4302919" cy="339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816" tIns="95410" rIns="190816" bIns="95410" numCol="1" anchor="t" anchorCtr="0" compatLnSpc="1">
            <a:prstTxWarp prst="textNoShape">
              <a:avLst/>
            </a:prstTxWarp>
          </a:bodyPr>
          <a:lstStyle>
            <a:lvl1pPr algn="r">
              <a:defRPr sz="2500"/>
            </a:lvl1pPr>
          </a:lstStyle>
          <a:p>
            <a:endParaRPr lang="en-US" altLang="ja-JP"/>
          </a:p>
        </p:txBody>
      </p:sp>
      <p:sp>
        <p:nvSpPr>
          <p:cNvPr id="3076" name="Rectangle 4"/>
          <p:cNvSpPr>
            <a:spLocks noGrp="1" noRot="1" noChangeAspect="1" noChangeArrowheads="1" noTextEdit="1"/>
          </p:cNvSpPr>
          <p:nvPr>
            <p:ph type="sldImg" idx="2"/>
          </p:nvPr>
        </p:nvSpPr>
        <p:spPr bwMode="auto">
          <a:xfrm>
            <a:off x="4062413" y="509588"/>
            <a:ext cx="1804987" cy="25511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92982" y="3228989"/>
            <a:ext cx="7943850" cy="3060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816" tIns="95410" rIns="190816" bIns="9541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6" y="6457972"/>
            <a:ext cx="4302919" cy="339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816" tIns="95410" rIns="190816" bIns="95410" numCol="1" anchor="b" anchorCtr="0" compatLnSpc="1">
            <a:prstTxWarp prst="textNoShape">
              <a:avLst/>
            </a:prstTxWarp>
          </a:bodyPr>
          <a:lstStyle>
            <a:lvl1pPr>
              <a:defRPr sz="2500"/>
            </a:lvl1pPr>
          </a:lstStyle>
          <a:p>
            <a:endParaRPr lang="en-US" altLang="ja-JP"/>
          </a:p>
        </p:txBody>
      </p:sp>
      <p:sp>
        <p:nvSpPr>
          <p:cNvPr id="3079" name="Rectangle 7"/>
          <p:cNvSpPr>
            <a:spLocks noGrp="1" noChangeArrowheads="1"/>
          </p:cNvSpPr>
          <p:nvPr>
            <p:ph type="sldNum" sz="quarter" idx="5"/>
          </p:nvPr>
        </p:nvSpPr>
        <p:spPr bwMode="auto">
          <a:xfrm>
            <a:off x="5626899" y="6457972"/>
            <a:ext cx="4302919" cy="339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816" tIns="95410" rIns="190816" bIns="95410" numCol="1" anchor="b" anchorCtr="0" compatLnSpc="1">
            <a:prstTxWarp prst="textNoShape">
              <a:avLst/>
            </a:prstTxWarp>
          </a:bodyPr>
          <a:lstStyle>
            <a:lvl1pPr algn="r">
              <a:defRPr sz="2500"/>
            </a:lvl1pPr>
          </a:lstStyle>
          <a:p>
            <a:fld id="{C3B16AD2-B3E9-4498-A044-74CC94D0B994}" type="slidenum">
              <a:rPr lang="en-US" altLang="ja-JP"/>
              <a:pPr/>
              <a:t>‹#›</a:t>
            </a:fld>
            <a:endParaRPr lang="en-US" altLang="ja-JP"/>
          </a:p>
        </p:txBody>
      </p:sp>
    </p:spTree>
    <p:extLst>
      <p:ext uri="{BB962C8B-B14F-4D97-AF65-F5344CB8AC3E}">
        <p14:creationId xmlns:p14="http://schemas.microsoft.com/office/powerpoint/2010/main" val="1209635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482DA-07F5-CD13-6C54-20FFF3C9A744}"/>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86C9AA98-B000-1B24-6C7F-C0F3D49E288D}"/>
              </a:ext>
            </a:extLst>
          </p:cNvPr>
          <p:cNvSpPr>
            <a:spLocks noGrp="1" noChangeArrowheads="1"/>
          </p:cNvSpPr>
          <p:nvPr>
            <p:ph type="sldNum" sz="quarter" idx="5"/>
          </p:nvPr>
        </p:nvSpPr>
        <p:spPr>
          <a:ln/>
        </p:spPr>
        <p:txBody>
          <a:bodyPr/>
          <a:lstStyle/>
          <a:p>
            <a:fld id="{46252A67-658D-485F-891F-AC6B4CD86EB6}" type="slidenum">
              <a:rPr lang="en-US" altLang="ja-JP"/>
              <a:pPr/>
              <a:t>1</a:t>
            </a:fld>
            <a:endParaRPr lang="en-US" altLang="ja-JP"/>
          </a:p>
        </p:txBody>
      </p:sp>
      <p:sp>
        <p:nvSpPr>
          <p:cNvPr id="4098" name="Rectangle 2">
            <a:extLst>
              <a:ext uri="{FF2B5EF4-FFF2-40B4-BE49-F238E27FC236}">
                <a16:creationId xmlns:a16="http://schemas.microsoft.com/office/drawing/2014/main" id="{D1505499-316B-285A-6B2E-79E88A1229E1}"/>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82959577-C344-A6BD-C588-D7EEDBB8CAD6}"/>
              </a:ext>
            </a:extLst>
          </p:cNvPr>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664429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A34AF-C962-4679-41B9-9719362A78FD}"/>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CD5915FD-2EDC-29E4-75E2-AC1DFDEF6B91}"/>
              </a:ext>
            </a:extLst>
          </p:cNvPr>
          <p:cNvSpPr>
            <a:spLocks noGrp="1" noChangeArrowheads="1"/>
          </p:cNvSpPr>
          <p:nvPr>
            <p:ph type="sldNum" sz="quarter" idx="5"/>
          </p:nvPr>
        </p:nvSpPr>
        <p:spPr>
          <a:ln/>
        </p:spPr>
        <p:txBody>
          <a:bodyPr/>
          <a:lstStyle/>
          <a:p>
            <a:fld id="{46252A67-658D-485F-891F-AC6B4CD86EB6}" type="slidenum">
              <a:rPr lang="en-US" altLang="ja-JP"/>
              <a:pPr/>
              <a:t>2</a:t>
            </a:fld>
            <a:endParaRPr lang="en-US" altLang="ja-JP"/>
          </a:p>
        </p:txBody>
      </p:sp>
      <p:sp>
        <p:nvSpPr>
          <p:cNvPr id="4098" name="Rectangle 2">
            <a:extLst>
              <a:ext uri="{FF2B5EF4-FFF2-40B4-BE49-F238E27FC236}">
                <a16:creationId xmlns:a16="http://schemas.microsoft.com/office/drawing/2014/main" id="{C453C155-56FF-FD47-5686-6346B1F9D6DF}"/>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0C8D1AE-F6E5-AE21-AEB1-AB3374B73B14}"/>
              </a:ext>
            </a:extLst>
          </p:cNvPr>
          <p:cNvSpPr>
            <a:spLocks noGrp="1" noChangeArrowheads="1"/>
          </p:cNvSpPr>
          <p:nvPr>
            <p:ph type="body" idx="1"/>
          </p:nvPr>
        </p:nvSpPr>
        <p:spPr/>
        <p:txBody>
          <a:bodyPr/>
          <a:lstStyle/>
          <a:p>
            <a:r>
              <a:rPr lang="en-US" altLang="ja-JP" u="none" strike="noStrike" dirty="0">
                <a:effectLst/>
                <a:latin typeface="inherit"/>
              </a:rPr>
              <a:t>1</a:t>
            </a:r>
            <a:r>
              <a:rPr lang="ja-JP" altLang="en-US" u="none" strike="noStrike" dirty="0">
                <a:effectLst/>
                <a:latin typeface="inherit"/>
              </a:rPr>
              <a:t>月</a:t>
            </a:r>
            <a:r>
              <a:rPr lang="en-US" altLang="ja-JP" u="none" strike="noStrike" dirty="0">
                <a:effectLst/>
                <a:latin typeface="inherit"/>
              </a:rPr>
              <a:t>Jan.</a:t>
            </a:r>
            <a:r>
              <a:rPr lang="ja-JP" altLang="en-US" u="none" strike="noStrike" dirty="0">
                <a:effectLst/>
                <a:latin typeface="inherit"/>
              </a:rPr>
              <a:t>　</a:t>
            </a:r>
            <a:r>
              <a:rPr lang="en-US" altLang="ja-JP" u="none" strike="noStrike" dirty="0">
                <a:effectLst/>
                <a:highlight>
                  <a:srgbClr val="FFFFFF"/>
                </a:highlight>
                <a:latin typeface="inherit"/>
              </a:rPr>
              <a:t>2</a:t>
            </a:r>
            <a:r>
              <a:rPr lang="ja-JP" altLang="en-US" u="none" strike="noStrike" dirty="0">
                <a:effectLst/>
                <a:highlight>
                  <a:srgbClr val="FFFFFF"/>
                </a:highlight>
                <a:latin typeface="inherit"/>
              </a:rPr>
              <a:t>月</a:t>
            </a:r>
            <a:r>
              <a:rPr lang="en-US" altLang="ja-JP" u="none" strike="noStrike" dirty="0">
                <a:effectLst/>
                <a:highlight>
                  <a:srgbClr val="FFFFFF"/>
                </a:highlight>
                <a:latin typeface="inherit"/>
              </a:rPr>
              <a:t>Feb.</a:t>
            </a:r>
            <a:r>
              <a:rPr lang="ja-JP" altLang="en-US" u="none" strike="noStrike" dirty="0">
                <a:effectLst/>
                <a:latin typeface="inherit"/>
              </a:rPr>
              <a:t>　</a:t>
            </a:r>
            <a:r>
              <a:rPr lang="en-US" altLang="ja-JP" u="none" strike="noStrike" dirty="0">
                <a:effectLst/>
                <a:latin typeface="inherit"/>
              </a:rPr>
              <a:t>3</a:t>
            </a:r>
            <a:r>
              <a:rPr lang="ja-JP" altLang="en-US" u="none" strike="noStrike" dirty="0">
                <a:effectLst/>
                <a:latin typeface="inherit"/>
              </a:rPr>
              <a:t>月</a:t>
            </a:r>
            <a:r>
              <a:rPr lang="en-US" altLang="ja-JP" u="none" strike="noStrike" dirty="0">
                <a:effectLst/>
                <a:latin typeface="inherit"/>
              </a:rPr>
              <a:t>Mar.</a:t>
            </a:r>
            <a:r>
              <a:rPr lang="ja-JP" altLang="en-US" u="none" strike="noStrike" dirty="0">
                <a:effectLst/>
                <a:highlight>
                  <a:srgbClr val="FFFFFF"/>
                </a:highlight>
                <a:latin typeface="inherit"/>
              </a:rPr>
              <a:t>　</a:t>
            </a:r>
            <a:r>
              <a:rPr lang="en-US" altLang="ja-JP" u="none" strike="noStrike" dirty="0">
                <a:effectLst/>
                <a:highlight>
                  <a:srgbClr val="FFFFFF"/>
                </a:highlight>
                <a:latin typeface="inherit"/>
              </a:rPr>
              <a:t>4</a:t>
            </a:r>
            <a:r>
              <a:rPr lang="ja-JP" altLang="en-US" u="none" strike="noStrike" dirty="0">
                <a:effectLst/>
                <a:highlight>
                  <a:srgbClr val="FFFFFF"/>
                </a:highlight>
                <a:latin typeface="inherit"/>
              </a:rPr>
              <a:t>月</a:t>
            </a:r>
            <a:r>
              <a:rPr lang="en-US" altLang="ja-JP" u="none" strike="noStrike" dirty="0">
                <a:effectLst/>
                <a:highlight>
                  <a:srgbClr val="FFFFFF"/>
                </a:highlight>
                <a:latin typeface="inherit"/>
              </a:rPr>
              <a:t>Apr.</a:t>
            </a:r>
            <a:r>
              <a:rPr lang="ja-JP" altLang="en-US" u="none" strike="noStrike" dirty="0">
                <a:effectLst/>
                <a:latin typeface="inherit"/>
              </a:rPr>
              <a:t>　</a:t>
            </a:r>
            <a:r>
              <a:rPr lang="en-US" altLang="ja-JP" u="none" strike="noStrike" dirty="0">
                <a:effectLst/>
                <a:latin typeface="inherit"/>
              </a:rPr>
              <a:t>5</a:t>
            </a:r>
            <a:r>
              <a:rPr lang="ja-JP" altLang="en-US" u="none" strike="noStrike" dirty="0">
                <a:effectLst/>
                <a:latin typeface="inherit"/>
              </a:rPr>
              <a:t>月</a:t>
            </a:r>
            <a:r>
              <a:rPr lang="en-US" altLang="ja-JP" u="none" strike="noStrike" dirty="0">
                <a:effectLst/>
                <a:latin typeface="inherit"/>
              </a:rPr>
              <a:t>May</a:t>
            </a:r>
            <a:r>
              <a:rPr lang="ja-JP" altLang="en-US" u="none" strike="noStrike" dirty="0">
                <a:effectLst/>
                <a:highlight>
                  <a:srgbClr val="FFFFFF"/>
                </a:highlight>
                <a:latin typeface="inherit"/>
              </a:rPr>
              <a:t>　</a:t>
            </a:r>
            <a:r>
              <a:rPr lang="en-US" altLang="ja-JP" u="none" strike="noStrike" dirty="0">
                <a:effectLst/>
                <a:highlight>
                  <a:srgbClr val="FFFFFF"/>
                </a:highlight>
                <a:latin typeface="inherit"/>
              </a:rPr>
              <a:t>6</a:t>
            </a:r>
            <a:r>
              <a:rPr lang="ja-JP" altLang="en-US" u="none" strike="noStrike" dirty="0">
                <a:effectLst/>
                <a:highlight>
                  <a:srgbClr val="FFFFFF"/>
                </a:highlight>
                <a:latin typeface="inherit"/>
              </a:rPr>
              <a:t>月</a:t>
            </a:r>
            <a:r>
              <a:rPr lang="en-US" altLang="ja-JP" u="none" strike="noStrike" dirty="0">
                <a:effectLst/>
                <a:highlight>
                  <a:srgbClr val="FFFFFF"/>
                </a:highlight>
                <a:latin typeface="inherit"/>
              </a:rPr>
              <a:t>Jun.</a:t>
            </a:r>
          </a:p>
          <a:p>
            <a:r>
              <a:rPr lang="en-US" altLang="ja-JP" u="none" strike="noStrike" dirty="0">
                <a:effectLst/>
                <a:latin typeface="inherit"/>
              </a:rPr>
              <a:t>7</a:t>
            </a:r>
            <a:r>
              <a:rPr lang="ja-JP" altLang="en-US" u="none" strike="noStrike" dirty="0">
                <a:effectLst/>
                <a:latin typeface="inherit"/>
              </a:rPr>
              <a:t>月</a:t>
            </a:r>
            <a:r>
              <a:rPr lang="en-US" altLang="ja-JP" u="none" strike="noStrike" dirty="0">
                <a:effectLst/>
                <a:latin typeface="inherit"/>
              </a:rPr>
              <a:t>Jul.</a:t>
            </a:r>
            <a:r>
              <a:rPr lang="ja-JP" altLang="en-US" u="none" strike="noStrike" dirty="0">
                <a:effectLst/>
                <a:latin typeface="inherit"/>
              </a:rPr>
              <a:t>　</a:t>
            </a:r>
            <a:r>
              <a:rPr lang="en-US" altLang="ja-JP" u="none" strike="noStrike" dirty="0">
                <a:effectLst/>
                <a:highlight>
                  <a:srgbClr val="FFFFFF"/>
                </a:highlight>
                <a:latin typeface="inherit"/>
              </a:rPr>
              <a:t>8</a:t>
            </a:r>
            <a:r>
              <a:rPr lang="ja-JP" altLang="en-US" u="none" strike="noStrike" dirty="0">
                <a:effectLst/>
                <a:highlight>
                  <a:srgbClr val="FFFFFF"/>
                </a:highlight>
                <a:latin typeface="inherit"/>
              </a:rPr>
              <a:t>月</a:t>
            </a:r>
            <a:r>
              <a:rPr lang="en-US" altLang="ja-JP" u="none" strike="noStrike" dirty="0">
                <a:effectLst/>
                <a:highlight>
                  <a:srgbClr val="FFFFFF"/>
                </a:highlight>
                <a:latin typeface="inherit"/>
              </a:rPr>
              <a:t>Aug.</a:t>
            </a:r>
            <a:r>
              <a:rPr lang="ja-JP" altLang="en-US" u="none" strike="noStrike" dirty="0">
                <a:effectLst/>
                <a:highlight>
                  <a:srgbClr val="FFFFFF"/>
                </a:highlight>
                <a:latin typeface="inherit"/>
              </a:rPr>
              <a:t>　</a:t>
            </a:r>
            <a:r>
              <a:rPr lang="en-US" altLang="ja-JP" u="none" strike="noStrike" dirty="0">
                <a:effectLst/>
                <a:latin typeface="inherit"/>
              </a:rPr>
              <a:t>9</a:t>
            </a:r>
            <a:r>
              <a:rPr lang="ja-JP" altLang="en-US" u="none" strike="noStrike" dirty="0">
                <a:effectLst/>
                <a:latin typeface="inherit"/>
              </a:rPr>
              <a:t>月</a:t>
            </a:r>
            <a:r>
              <a:rPr lang="en-US" altLang="ja-JP" u="none" strike="noStrike" dirty="0">
                <a:effectLst/>
                <a:latin typeface="inherit"/>
              </a:rPr>
              <a:t>Sep.</a:t>
            </a:r>
            <a:r>
              <a:rPr lang="ja-JP" altLang="en-US" u="none" strike="noStrike" dirty="0">
                <a:effectLst/>
                <a:latin typeface="inherit"/>
              </a:rPr>
              <a:t>　</a:t>
            </a:r>
            <a:r>
              <a:rPr lang="en-US" altLang="ja-JP" u="none" strike="noStrike" dirty="0">
                <a:effectLst/>
                <a:highlight>
                  <a:srgbClr val="FFFFFF"/>
                </a:highlight>
                <a:latin typeface="inherit"/>
              </a:rPr>
              <a:t>10</a:t>
            </a:r>
            <a:r>
              <a:rPr lang="ja-JP" altLang="en-US" u="none" strike="noStrike" dirty="0">
                <a:effectLst/>
                <a:highlight>
                  <a:srgbClr val="FFFFFF"/>
                </a:highlight>
                <a:latin typeface="inherit"/>
              </a:rPr>
              <a:t>月</a:t>
            </a:r>
            <a:r>
              <a:rPr lang="en-US" altLang="ja-JP" u="none" strike="noStrike" dirty="0">
                <a:effectLst/>
                <a:highlight>
                  <a:srgbClr val="FFFFFF"/>
                </a:highlight>
                <a:latin typeface="inherit"/>
              </a:rPr>
              <a:t>Oct.</a:t>
            </a:r>
            <a:r>
              <a:rPr lang="ja-JP" altLang="en-US" u="none" strike="noStrike" dirty="0">
                <a:effectLst/>
                <a:highlight>
                  <a:srgbClr val="FFFFFF"/>
                </a:highlight>
                <a:latin typeface="inherit"/>
              </a:rPr>
              <a:t>　</a:t>
            </a:r>
            <a:r>
              <a:rPr lang="en-US" altLang="ja-JP" u="none" strike="noStrike" dirty="0">
                <a:effectLst/>
                <a:latin typeface="inherit"/>
              </a:rPr>
              <a:t>11</a:t>
            </a:r>
            <a:r>
              <a:rPr lang="ja-JP" altLang="en-US" u="none" strike="noStrike" dirty="0">
                <a:effectLst/>
                <a:latin typeface="inherit"/>
              </a:rPr>
              <a:t>月</a:t>
            </a:r>
            <a:r>
              <a:rPr lang="en-US" altLang="ja-JP" u="none" strike="noStrike" dirty="0">
                <a:effectLst/>
                <a:latin typeface="inherit"/>
              </a:rPr>
              <a:t>Nov.</a:t>
            </a:r>
            <a:r>
              <a:rPr lang="ja-JP" altLang="en-US" u="none" strike="noStrike" dirty="0">
                <a:effectLst/>
                <a:latin typeface="inherit"/>
              </a:rPr>
              <a:t>　</a:t>
            </a:r>
            <a:r>
              <a:rPr lang="en-US" altLang="ja-JP" u="none" strike="noStrike" dirty="0">
                <a:effectLst/>
                <a:highlight>
                  <a:srgbClr val="FFFFFF"/>
                </a:highlight>
                <a:latin typeface="inherit"/>
              </a:rPr>
              <a:t>12</a:t>
            </a:r>
            <a:r>
              <a:rPr lang="ja-JP" altLang="en-US" u="none" strike="noStrike" dirty="0">
                <a:effectLst/>
                <a:highlight>
                  <a:srgbClr val="FFFFFF"/>
                </a:highlight>
                <a:latin typeface="inherit"/>
              </a:rPr>
              <a:t>月</a:t>
            </a:r>
            <a:r>
              <a:rPr lang="en-US" altLang="ja-JP" u="none" strike="noStrike" dirty="0">
                <a:effectLst/>
                <a:highlight>
                  <a:srgbClr val="FFFFFF"/>
                </a:highlight>
                <a:latin typeface="inherit"/>
              </a:rPr>
              <a:t>Dec.</a:t>
            </a:r>
            <a:endParaRPr lang="ja-JP" altLang="ja-JP" dirty="0"/>
          </a:p>
        </p:txBody>
      </p:sp>
    </p:spTree>
    <p:extLst>
      <p:ext uri="{BB962C8B-B14F-4D97-AF65-F5344CB8AC3E}">
        <p14:creationId xmlns:p14="http://schemas.microsoft.com/office/powerpoint/2010/main" val="1982699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2638"/>
            <a:ext cx="6427787" cy="2290762"/>
          </a:xfrm>
        </p:spPr>
        <p:txBody>
          <a:bodyPr/>
          <a:lstStyle/>
          <a:p>
            <a:r>
              <a:rPr lang="ja-JP" altLang="en-US"/>
              <a:t>マスター タイトルの書式設定</a:t>
            </a:r>
          </a:p>
        </p:txBody>
      </p:sp>
      <p:sp>
        <p:nvSpPr>
          <p:cNvPr id="3" name="サブタイトル 2"/>
          <p:cNvSpPr>
            <a:spLocks noGrp="1"/>
          </p:cNvSpPr>
          <p:nvPr>
            <p:ph type="subTitle" idx="1"/>
          </p:nvPr>
        </p:nvSpPr>
        <p:spPr>
          <a:xfrm>
            <a:off x="1133475" y="6059488"/>
            <a:ext cx="5294313"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16CB206-7FFE-4497-B891-76A742253F45}" type="slidenum">
              <a:rPr lang="en-US" altLang="ja-JP"/>
              <a:pPr/>
              <a:t>‹#›</a:t>
            </a:fld>
            <a:endParaRPr lang="en-US" altLang="ja-JP"/>
          </a:p>
        </p:txBody>
      </p:sp>
    </p:spTree>
    <p:extLst>
      <p:ext uri="{BB962C8B-B14F-4D97-AF65-F5344CB8AC3E}">
        <p14:creationId xmlns:p14="http://schemas.microsoft.com/office/powerpoint/2010/main" val="42167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11ED661F-C261-4B35-9A42-BE1218A02E8A}" type="slidenum">
              <a:rPr lang="en-US" altLang="ja-JP"/>
              <a:pPr/>
              <a:t>‹#›</a:t>
            </a:fld>
            <a:endParaRPr lang="en-US" altLang="ja-JP"/>
          </a:p>
        </p:txBody>
      </p:sp>
    </p:spTree>
    <p:extLst>
      <p:ext uri="{BB962C8B-B14F-4D97-AF65-F5344CB8AC3E}">
        <p14:creationId xmlns:p14="http://schemas.microsoft.com/office/powerpoint/2010/main" val="314671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5" y="430213"/>
            <a:ext cx="1701800" cy="91233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76238" y="430213"/>
            <a:ext cx="4954587" cy="91233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D7A1786-EAD0-4F4B-A0DB-210D0A3BB989}" type="slidenum">
              <a:rPr lang="en-US" altLang="ja-JP"/>
              <a:pPr/>
              <a:t>‹#›</a:t>
            </a:fld>
            <a:endParaRPr lang="en-US" altLang="ja-JP"/>
          </a:p>
        </p:txBody>
      </p:sp>
    </p:spTree>
    <p:extLst>
      <p:ext uri="{BB962C8B-B14F-4D97-AF65-F5344CB8AC3E}">
        <p14:creationId xmlns:p14="http://schemas.microsoft.com/office/powerpoint/2010/main" val="247102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DA905878-412B-4715-8111-94520324CC53}" type="slidenum">
              <a:rPr lang="en-US" altLang="ja-JP"/>
              <a:pPr/>
              <a:t>‹#›</a:t>
            </a:fld>
            <a:endParaRPr lang="en-US" altLang="ja-JP"/>
          </a:p>
        </p:txBody>
      </p:sp>
    </p:spTree>
    <p:extLst>
      <p:ext uri="{BB962C8B-B14F-4D97-AF65-F5344CB8AC3E}">
        <p14:creationId xmlns:p14="http://schemas.microsoft.com/office/powerpoint/2010/main" val="2014054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88"/>
            <a:ext cx="6427788" cy="2122487"/>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96900" y="4532313"/>
            <a:ext cx="6427788" cy="2339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D16F3050-5447-4B0C-89B5-A517B8364270}" type="slidenum">
              <a:rPr lang="en-US" altLang="ja-JP"/>
              <a:pPr/>
              <a:t>‹#›</a:t>
            </a:fld>
            <a:endParaRPr lang="en-US" altLang="ja-JP"/>
          </a:p>
        </p:txBody>
      </p:sp>
    </p:spTree>
    <p:extLst>
      <p:ext uri="{BB962C8B-B14F-4D97-AF65-F5344CB8AC3E}">
        <p14:creationId xmlns:p14="http://schemas.microsoft.com/office/powerpoint/2010/main" val="105080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76238" y="2497138"/>
            <a:ext cx="3327400" cy="705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856038" y="2497138"/>
            <a:ext cx="3328987" cy="705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2CE76050-0068-4A42-AD72-7F3D6740424A}" type="slidenum">
              <a:rPr lang="en-US" altLang="ja-JP"/>
              <a:pPr/>
              <a:t>‹#›</a:t>
            </a:fld>
            <a:endParaRPr lang="en-US" altLang="ja-JP"/>
          </a:p>
        </p:txBody>
      </p:sp>
    </p:spTree>
    <p:extLst>
      <p:ext uri="{BB962C8B-B14F-4D97-AF65-F5344CB8AC3E}">
        <p14:creationId xmlns:p14="http://schemas.microsoft.com/office/powerpoint/2010/main" val="74332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77825"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77825"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841750"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841750"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6B37200F-F293-4408-87CE-E5C7C814EF4F}" type="slidenum">
              <a:rPr lang="en-US" altLang="ja-JP"/>
              <a:pPr/>
              <a:t>‹#›</a:t>
            </a:fld>
            <a:endParaRPr lang="en-US" altLang="ja-JP"/>
          </a:p>
        </p:txBody>
      </p:sp>
    </p:spTree>
    <p:extLst>
      <p:ext uri="{BB962C8B-B14F-4D97-AF65-F5344CB8AC3E}">
        <p14:creationId xmlns:p14="http://schemas.microsoft.com/office/powerpoint/2010/main" val="9259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B3BD7719-D4F4-4BE3-B446-D64990762D5E}" type="slidenum">
              <a:rPr lang="en-US" altLang="ja-JP"/>
              <a:pPr/>
              <a:t>‹#›</a:t>
            </a:fld>
            <a:endParaRPr lang="en-US" altLang="ja-JP"/>
          </a:p>
        </p:txBody>
      </p:sp>
    </p:spTree>
    <p:extLst>
      <p:ext uri="{BB962C8B-B14F-4D97-AF65-F5344CB8AC3E}">
        <p14:creationId xmlns:p14="http://schemas.microsoft.com/office/powerpoint/2010/main" val="819349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54205FE6-A87B-4256-90A1-392499310802}" type="slidenum">
              <a:rPr lang="en-US" altLang="ja-JP"/>
              <a:pPr/>
              <a:t>‹#›</a:t>
            </a:fld>
            <a:endParaRPr lang="en-US" altLang="ja-JP"/>
          </a:p>
        </p:txBody>
      </p:sp>
    </p:spTree>
    <p:extLst>
      <p:ext uri="{BB962C8B-B14F-4D97-AF65-F5344CB8AC3E}">
        <p14:creationId xmlns:p14="http://schemas.microsoft.com/office/powerpoint/2010/main" val="262828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5450"/>
            <a:ext cx="2487613" cy="181292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955925"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77825" y="2238375"/>
            <a:ext cx="2487613" cy="7313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5990564B-1A3D-4886-9B31-01D772DE21AD}" type="slidenum">
              <a:rPr lang="en-US" altLang="ja-JP"/>
              <a:pPr/>
              <a:t>‹#›</a:t>
            </a:fld>
            <a:endParaRPr lang="en-US" altLang="ja-JP"/>
          </a:p>
        </p:txBody>
      </p:sp>
    </p:spTree>
    <p:extLst>
      <p:ext uri="{BB962C8B-B14F-4D97-AF65-F5344CB8AC3E}">
        <p14:creationId xmlns:p14="http://schemas.microsoft.com/office/powerpoint/2010/main" val="3770844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63"/>
            <a:ext cx="4535488" cy="884237"/>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482725" y="955675"/>
            <a:ext cx="4535488" cy="641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482725" y="8369300"/>
            <a:ext cx="4535488"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0D6D400E-C661-4BAA-882E-FA773B7CD324}" type="slidenum">
              <a:rPr lang="en-US" altLang="ja-JP"/>
              <a:pPr/>
              <a:t>‹#›</a:t>
            </a:fld>
            <a:endParaRPr lang="en-US" altLang="ja-JP"/>
          </a:p>
        </p:txBody>
      </p:sp>
    </p:spTree>
    <p:extLst>
      <p:ext uri="{BB962C8B-B14F-4D97-AF65-F5344CB8AC3E}">
        <p14:creationId xmlns:p14="http://schemas.microsoft.com/office/powerpoint/2010/main" val="101884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6238" y="430213"/>
            <a:ext cx="6808787" cy="178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76238" y="2497138"/>
            <a:ext cx="6808787" cy="705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76238" y="9740900"/>
            <a:ext cx="1763712"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lvl1pPr defTabSz="1041400">
              <a:defRPr sz="1800"/>
            </a:lvl1pPr>
          </a:lstStyle>
          <a:p>
            <a:endParaRPr lang="en-US" altLang="ja-JP"/>
          </a:p>
        </p:txBody>
      </p:sp>
      <p:sp>
        <p:nvSpPr>
          <p:cNvPr id="1029" name="Rectangle 5"/>
          <p:cNvSpPr>
            <a:spLocks noGrp="1" noChangeArrowheads="1"/>
          </p:cNvSpPr>
          <p:nvPr>
            <p:ph type="ftr" sz="quarter" idx="3"/>
          </p:nvPr>
        </p:nvSpPr>
        <p:spPr bwMode="auto">
          <a:xfrm>
            <a:off x="2582863" y="9740900"/>
            <a:ext cx="2395537"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lvl1pPr algn="ctr" defTabSz="1041400">
              <a:defRPr sz="1800"/>
            </a:lvl1pPr>
          </a:lstStyle>
          <a:p>
            <a:endParaRPr lang="en-US" altLang="ja-JP"/>
          </a:p>
        </p:txBody>
      </p:sp>
      <p:sp>
        <p:nvSpPr>
          <p:cNvPr id="1030" name="Rectangle 6"/>
          <p:cNvSpPr>
            <a:spLocks noGrp="1" noChangeArrowheads="1"/>
          </p:cNvSpPr>
          <p:nvPr>
            <p:ph type="sldNum" sz="quarter" idx="4"/>
          </p:nvPr>
        </p:nvSpPr>
        <p:spPr bwMode="auto">
          <a:xfrm>
            <a:off x="5421313" y="9740900"/>
            <a:ext cx="1763712"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lvl1pPr algn="r" defTabSz="1041400">
              <a:defRPr sz="1800"/>
            </a:lvl1pPr>
          </a:lstStyle>
          <a:p>
            <a:fld id="{7DD95D69-A907-4DFC-8325-A6BC4A57B03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1400" rtl="0" fontAlgn="base">
        <a:spcBef>
          <a:spcPct val="0"/>
        </a:spcBef>
        <a:spcAft>
          <a:spcPct val="0"/>
        </a:spcAft>
        <a:defRPr kumimoji="1" sz="4900">
          <a:solidFill>
            <a:schemeClr val="tx2"/>
          </a:solidFill>
          <a:latin typeface="+mj-lt"/>
          <a:ea typeface="+mj-ea"/>
          <a:cs typeface="+mj-cs"/>
        </a:defRPr>
      </a:lvl1pPr>
      <a:lvl2pPr algn="ctr" defTabSz="1041400" rtl="0" fontAlgn="base">
        <a:spcBef>
          <a:spcPct val="0"/>
        </a:spcBef>
        <a:spcAft>
          <a:spcPct val="0"/>
        </a:spcAft>
        <a:defRPr kumimoji="1" sz="4900">
          <a:solidFill>
            <a:schemeClr val="tx2"/>
          </a:solidFill>
          <a:latin typeface="Arial" charset="0"/>
          <a:ea typeface="ＭＳ Ｐゴシック" charset="-128"/>
        </a:defRPr>
      </a:lvl2pPr>
      <a:lvl3pPr algn="ctr" defTabSz="1041400" rtl="0" fontAlgn="base">
        <a:spcBef>
          <a:spcPct val="0"/>
        </a:spcBef>
        <a:spcAft>
          <a:spcPct val="0"/>
        </a:spcAft>
        <a:defRPr kumimoji="1" sz="4900">
          <a:solidFill>
            <a:schemeClr val="tx2"/>
          </a:solidFill>
          <a:latin typeface="Arial" charset="0"/>
          <a:ea typeface="ＭＳ Ｐゴシック" charset="-128"/>
        </a:defRPr>
      </a:lvl3pPr>
      <a:lvl4pPr algn="ctr" defTabSz="1041400" rtl="0" fontAlgn="base">
        <a:spcBef>
          <a:spcPct val="0"/>
        </a:spcBef>
        <a:spcAft>
          <a:spcPct val="0"/>
        </a:spcAft>
        <a:defRPr kumimoji="1" sz="4900">
          <a:solidFill>
            <a:schemeClr val="tx2"/>
          </a:solidFill>
          <a:latin typeface="Arial" charset="0"/>
          <a:ea typeface="ＭＳ Ｐゴシック" charset="-128"/>
        </a:defRPr>
      </a:lvl4pPr>
      <a:lvl5pPr algn="ctr" defTabSz="1041400" rtl="0" fontAlgn="base">
        <a:spcBef>
          <a:spcPct val="0"/>
        </a:spcBef>
        <a:spcAft>
          <a:spcPct val="0"/>
        </a:spcAft>
        <a:defRPr kumimoji="1" sz="4900">
          <a:solidFill>
            <a:schemeClr val="tx2"/>
          </a:solidFill>
          <a:latin typeface="Arial" charset="0"/>
          <a:ea typeface="ＭＳ Ｐゴシック" charset="-128"/>
        </a:defRPr>
      </a:lvl5pPr>
      <a:lvl6pPr marL="457200" algn="ctr" defTabSz="1041400" rtl="0" fontAlgn="base">
        <a:spcBef>
          <a:spcPct val="0"/>
        </a:spcBef>
        <a:spcAft>
          <a:spcPct val="0"/>
        </a:spcAft>
        <a:defRPr kumimoji="1" sz="4900">
          <a:solidFill>
            <a:schemeClr val="tx2"/>
          </a:solidFill>
          <a:latin typeface="Arial" charset="0"/>
          <a:ea typeface="ＭＳ Ｐゴシック" charset="-128"/>
        </a:defRPr>
      </a:lvl6pPr>
      <a:lvl7pPr marL="914400" algn="ctr" defTabSz="1041400" rtl="0" fontAlgn="base">
        <a:spcBef>
          <a:spcPct val="0"/>
        </a:spcBef>
        <a:spcAft>
          <a:spcPct val="0"/>
        </a:spcAft>
        <a:defRPr kumimoji="1" sz="4900">
          <a:solidFill>
            <a:schemeClr val="tx2"/>
          </a:solidFill>
          <a:latin typeface="Arial" charset="0"/>
          <a:ea typeface="ＭＳ Ｐゴシック" charset="-128"/>
        </a:defRPr>
      </a:lvl7pPr>
      <a:lvl8pPr marL="1371600" algn="ctr" defTabSz="1041400" rtl="0" fontAlgn="base">
        <a:spcBef>
          <a:spcPct val="0"/>
        </a:spcBef>
        <a:spcAft>
          <a:spcPct val="0"/>
        </a:spcAft>
        <a:defRPr kumimoji="1" sz="4900">
          <a:solidFill>
            <a:schemeClr val="tx2"/>
          </a:solidFill>
          <a:latin typeface="Arial" charset="0"/>
          <a:ea typeface="ＭＳ Ｐゴシック" charset="-128"/>
        </a:defRPr>
      </a:lvl8pPr>
      <a:lvl9pPr marL="1828800" algn="ctr" defTabSz="1041400" rtl="0" fontAlgn="base">
        <a:spcBef>
          <a:spcPct val="0"/>
        </a:spcBef>
        <a:spcAft>
          <a:spcPct val="0"/>
        </a:spcAft>
        <a:defRPr kumimoji="1" sz="4900">
          <a:solidFill>
            <a:schemeClr val="tx2"/>
          </a:solidFill>
          <a:latin typeface="Arial" charset="0"/>
          <a:ea typeface="ＭＳ Ｐゴシック" charset="-128"/>
        </a:defRPr>
      </a:lvl9pPr>
    </p:titleStyle>
    <p:bodyStyle>
      <a:lvl1pPr marL="392113" indent="-392113" algn="l" defTabSz="1041400" rtl="0" fontAlgn="base">
        <a:spcBef>
          <a:spcPct val="20000"/>
        </a:spcBef>
        <a:spcAft>
          <a:spcPct val="0"/>
        </a:spcAft>
        <a:buChar char="•"/>
        <a:defRPr kumimoji="1" sz="3800">
          <a:solidFill>
            <a:schemeClr val="tx1"/>
          </a:solidFill>
          <a:latin typeface="+mn-lt"/>
          <a:ea typeface="+mn-ea"/>
          <a:cs typeface="+mn-cs"/>
        </a:defRPr>
      </a:lvl1pPr>
      <a:lvl2pPr marL="849313" indent="-325438" algn="l" defTabSz="1041400" rtl="0" fontAlgn="base">
        <a:spcBef>
          <a:spcPct val="20000"/>
        </a:spcBef>
        <a:spcAft>
          <a:spcPct val="0"/>
        </a:spcAft>
        <a:buChar char="–"/>
        <a:defRPr kumimoji="1" sz="3200">
          <a:solidFill>
            <a:schemeClr val="tx1"/>
          </a:solidFill>
          <a:latin typeface="+mn-lt"/>
          <a:ea typeface="+mn-ea"/>
        </a:defRPr>
      </a:lvl2pPr>
      <a:lvl3pPr marL="1301750" indent="-260350" algn="l" defTabSz="1041400" rtl="0" fontAlgn="base">
        <a:spcBef>
          <a:spcPct val="20000"/>
        </a:spcBef>
        <a:spcAft>
          <a:spcPct val="0"/>
        </a:spcAft>
        <a:buChar char="•"/>
        <a:defRPr kumimoji="1" sz="2800">
          <a:solidFill>
            <a:schemeClr val="tx1"/>
          </a:solidFill>
          <a:latin typeface="+mn-lt"/>
          <a:ea typeface="+mn-ea"/>
        </a:defRPr>
      </a:lvl3pPr>
      <a:lvl4pPr marL="1825625" indent="-260350" algn="l" defTabSz="1041400" rtl="0" fontAlgn="base">
        <a:spcBef>
          <a:spcPct val="20000"/>
        </a:spcBef>
        <a:spcAft>
          <a:spcPct val="0"/>
        </a:spcAft>
        <a:buChar char="–"/>
        <a:defRPr kumimoji="1" sz="2500">
          <a:solidFill>
            <a:schemeClr val="tx1"/>
          </a:solidFill>
          <a:latin typeface="+mn-lt"/>
          <a:ea typeface="+mn-ea"/>
        </a:defRPr>
      </a:lvl4pPr>
      <a:lvl5pPr marL="2347913" indent="-263525" algn="l" defTabSz="1041400" rtl="0" fontAlgn="base">
        <a:spcBef>
          <a:spcPct val="20000"/>
        </a:spcBef>
        <a:spcAft>
          <a:spcPct val="0"/>
        </a:spcAft>
        <a:buChar char="»"/>
        <a:defRPr kumimoji="1" sz="2500">
          <a:solidFill>
            <a:schemeClr val="tx1"/>
          </a:solidFill>
          <a:latin typeface="+mn-lt"/>
          <a:ea typeface="+mn-ea"/>
        </a:defRPr>
      </a:lvl5pPr>
      <a:lvl6pPr marL="2805113" indent="-263525" algn="l" defTabSz="1041400" rtl="0" fontAlgn="base">
        <a:spcBef>
          <a:spcPct val="20000"/>
        </a:spcBef>
        <a:spcAft>
          <a:spcPct val="0"/>
        </a:spcAft>
        <a:buChar char="»"/>
        <a:defRPr kumimoji="1" sz="2500">
          <a:solidFill>
            <a:schemeClr val="tx1"/>
          </a:solidFill>
          <a:latin typeface="+mn-lt"/>
          <a:ea typeface="+mn-ea"/>
        </a:defRPr>
      </a:lvl6pPr>
      <a:lvl7pPr marL="3262313" indent="-263525" algn="l" defTabSz="1041400" rtl="0" fontAlgn="base">
        <a:spcBef>
          <a:spcPct val="20000"/>
        </a:spcBef>
        <a:spcAft>
          <a:spcPct val="0"/>
        </a:spcAft>
        <a:buChar char="»"/>
        <a:defRPr kumimoji="1" sz="2500">
          <a:solidFill>
            <a:schemeClr val="tx1"/>
          </a:solidFill>
          <a:latin typeface="+mn-lt"/>
          <a:ea typeface="+mn-ea"/>
        </a:defRPr>
      </a:lvl7pPr>
      <a:lvl8pPr marL="3719513" indent="-263525" algn="l" defTabSz="1041400" rtl="0" fontAlgn="base">
        <a:spcBef>
          <a:spcPct val="20000"/>
        </a:spcBef>
        <a:spcAft>
          <a:spcPct val="0"/>
        </a:spcAft>
        <a:buChar char="»"/>
        <a:defRPr kumimoji="1" sz="2500">
          <a:solidFill>
            <a:schemeClr val="tx1"/>
          </a:solidFill>
          <a:latin typeface="+mn-lt"/>
          <a:ea typeface="+mn-ea"/>
        </a:defRPr>
      </a:lvl8pPr>
      <a:lvl9pPr marL="4176713" indent="-263525" algn="l" defTabSz="1041400" rtl="0" fontAlgn="base">
        <a:spcBef>
          <a:spcPct val="20000"/>
        </a:spcBef>
        <a:spcAft>
          <a:spcPct val="0"/>
        </a:spcAft>
        <a:buChar char="»"/>
        <a:defRPr kumimoji="1" sz="25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8A4F05-9859-A7B4-1094-2A5F7ADD0AC4}"/>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D326BB1A-CA4B-B577-4CC9-67DB3162178F}"/>
              </a:ext>
            </a:extLst>
          </p:cNvPr>
          <p:cNvSpPr/>
          <p:nvPr/>
        </p:nvSpPr>
        <p:spPr bwMode="auto">
          <a:xfrm>
            <a:off x="304356" y="314959"/>
            <a:ext cx="6948000" cy="10044000"/>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highlight>
                <a:srgbClr val="BBE0E3"/>
              </a:highlight>
              <a:latin typeface="Arial" charset="0"/>
              <a:ea typeface="ＭＳ Ｐゴシック" charset="-128"/>
            </a:endParaRPr>
          </a:p>
        </p:txBody>
      </p:sp>
      <p:sp>
        <p:nvSpPr>
          <p:cNvPr id="3" name="テキスト ボックス 2">
            <a:extLst>
              <a:ext uri="{FF2B5EF4-FFF2-40B4-BE49-F238E27FC236}">
                <a16:creationId xmlns:a16="http://schemas.microsoft.com/office/drawing/2014/main" id="{8133F6BC-6ACE-5CA0-4B07-24A45504818B}"/>
              </a:ext>
            </a:extLst>
          </p:cNvPr>
          <p:cNvSpPr txBox="1"/>
          <p:nvPr/>
        </p:nvSpPr>
        <p:spPr>
          <a:xfrm>
            <a:off x="2883407" y="401131"/>
            <a:ext cx="4414139" cy="307777"/>
          </a:xfrm>
          <a:prstGeom prst="rect">
            <a:avLst/>
          </a:prstGeom>
          <a:noFill/>
        </p:spPr>
        <p:txBody>
          <a:bodyPr wrap="square" rtlCol="0">
            <a:spAutoFit/>
          </a:bodyPr>
          <a:lstStyle/>
          <a:p>
            <a:pPr algn="ctr"/>
            <a:r>
              <a:rPr kumimoji="1" lang="ja-JP" altLang="en-US" sz="1400" dirty="0">
                <a:latin typeface="ロンド B スクエア" panose="02000600000000000000" pitchFamily="50" charset="-128"/>
                <a:ea typeface="ロンド B スクエア" panose="02000600000000000000" pitchFamily="50" charset="-128"/>
              </a:rPr>
              <a:t>ワン・ブリッジ</a:t>
            </a:r>
            <a:r>
              <a:rPr lang="ja-JP" altLang="en-US" sz="1400" dirty="0">
                <a:latin typeface="ロンド B スクエア" panose="02000600000000000000" pitchFamily="50" charset="-128"/>
                <a:ea typeface="ロンド B スクエア" panose="02000600000000000000" pitchFamily="50" charset="-128"/>
              </a:rPr>
              <a:t>町田</a:t>
            </a:r>
            <a:r>
              <a:rPr kumimoji="1" lang="ja-JP" altLang="en-US" sz="1400" dirty="0">
                <a:latin typeface="ロンド B スクエア" panose="02000600000000000000" pitchFamily="50" charset="-128"/>
                <a:ea typeface="ロンド B スクエア" panose="02000600000000000000" pitchFamily="50" charset="-128"/>
              </a:rPr>
              <a:t>のイベント情報チラシ　オビィ</a:t>
            </a:r>
          </a:p>
        </p:txBody>
      </p:sp>
      <p:pic>
        <p:nvPicPr>
          <p:cNvPr id="6" name="図 5">
            <a:extLst>
              <a:ext uri="{FF2B5EF4-FFF2-40B4-BE49-F238E27FC236}">
                <a16:creationId xmlns:a16="http://schemas.microsoft.com/office/drawing/2014/main" id="{1428C767-FF3F-30EC-C5BE-EB424806C441}"/>
              </a:ext>
            </a:extLst>
          </p:cNvPr>
          <p:cNvPicPr>
            <a:picLocks noChangeAspect="1"/>
          </p:cNvPicPr>
          <p:nvPr/>
        </p:nvPicPr>
        <p:blipFill rotWithShape="1">
          <a:blip r:embed="rId3">
            <a:extLst>
              <a:ext uri="{28A0092B-C50C-407E-A947-70E740481C1C}">
                <a14:useLocalDpi xmlns:a14="http://schemas.microsoft.com/office/drawing/2010/main" val="0"/>
              </a:ext>
            </a:extLst>
          </a:blip>
          <a:srcRect l="10627" r="16341" b="6242"/>
          <a:stretch/>
        </p:blipFill>
        <p:spPr>
          <a:xfrm>
            <a:off x="304356" y="5346700"/>
            <a:ext cx="6948000" cy="5012259"/>
          </a:xfrm>
          <a:prstGeom prst="rect">
            <a:avLst/>
          </a:prstGeom>
        </p:spPr>
      </p:pic>
      <p:sp>
        <p:nvSpPr>
          <p:cNvPr id="8" name="テキスト ボックス 7">
            <a:extLst>
              <a:ext uri="{FF2B5EF4-FFF2-40B4-BE49-F238E27FC236}">
                <a16:creationId xmlns:a16="http://schemas.microsoft.com/office/drawing/2014/main" id="{9A91124A-5B3B-CB0B-E788-CF12EF638726}"/>
              </a:ext>
            </a:extLst>
          </p:cNvPr>
          <p:cNvSpPr txBox="1"/>
          <p:nvPr/>
        </p:nvSpPr>
        <p:spPr>
          <a:xfrm>
            <a:off x="263716" y="198440"/>
            <a:ext cx="1598555" cy="2400657"/>
          </a:xfrm>
          <a:prstGeom prst="rect">
            <a:avLst/>
          </a:prstGeom>
          <a:noFill/>
        </p:spPr>
        <p:txBody>
          <a:bodyPr wrap="square" rtlCol="0">
            <a:spAutoFit/>
          </a:bodyPr>
          <a:lstStyle/>
          <a:p>
            <a:pPr algn="ctr"/>
            <a:r>
              <a:rPr lang="en-US" altLang="ja-JP" sz="7500" dirty="0">
                <a:latin typeface="Mongolian Baiti" panose="03000500000000000000" pitchFamily="66" charset="0"/>
                <a:ea typeface="ロンド B スクエア" panose="02000600000000000000" pitchFamily="50" charset="-128"/>
                <a:cs typeface="Mongolian Baiti" panose="03000500000000000000" pitchFamily="66" charset="0"/>
              </a:rPr>
              <a:t>8</a:t>
            </a:r>
          </a:p>
          <a:p>
            <a:pPr algn="ctr"/>
            <a:endParaRPr kumimoji="1" lang="en-US" altLang="ja-JP" sz="7500" dirty="0">
              <a:latin typeface="Mongolian Baiti" panose="03000500000000000000" pitchFamily="66" charset="0"/>
              <a:ea typeface="ロンド B スクエア" panose="02000600000000000000" pitchFamily="50" charset="-128"/>
              <a:cs typeface="Mongolian Baiti" panose="03000500000000000000" pitchFamily="66" charset="0"/>
            </a:endParaRPr>
          </a:p>
        </p:txBody>
      </p:sp>
      <p:sp>
        <p:nvSpPr>
          <p:cNvPr id="12" name="テキスト ボックス 11">
            <a:extLst>
              <a:ext uri="{FF2B5EF4-FFF2-40B4-BE49-F238E27FC236}">
                <a16:creationId xmlns:a16="http://schemas.microsoft.com/office/drawing/2014/main" id="{09B1B61A-5371-EA5B-BF7C-B7C92EDE5524}"/>
              </a:ext>
            </a:extLst>
          </p:cNvPr>
          <p:cNvSpPr txBox="1"/>
          <p:nvPr/>
        </p:nvSpPr>
        <p:spPr>
          <a:xfrm>
            <a:off x="263716" y="1320209"/>
            <a:ext cx="1598555" cy="646331"/>
          </a:xfrm>
          <a:prstGeom prst="rect">
            <a:avLst/>
          </a:prstGeom>
          <a:noFill/>
        </p:spPr>
        <p:txBody>
          <a:bodyPr wrap="square" rtlCol="0">
            <a:spAutoFit/>
          </a:bodyPr>
          <a:lstStyle/>
          <a:p>
            <a:pPr algn="ctr"/>
            <a:r>
              <a:rPr kumimoji="1" lang="en-US" altLang="ja-JP" sz="3600" dirty="0">
                <a:latin typeface="Mongolian Baiti" panose="03000500000000000000" pitchFamily="66" charset="0"/>
                <a:ea typeface="ロンド B スクエア" panose="02000600000000000000" pitchFamily="50" charset="-128"/>
                <a:cs typeface="Mongolian Baiti" panose="03000500000000000000" pitchFamily="66" charset="0"/>
              </a:rPr>
              <a:t>2025</a:t>
            </a:r>
            <a:endParaRPr kumimoji="1" lang="ja-JP" altLang="en-US" sz="3600" dirty="0">
              <a:latin typeface="Mongolian Baiti" panose="03000500000000000000" pitchFamily="66" charset="0"/>
              <a:ea typeface="ロンド B スクエア" panose="02000600000000000000" pitchFamily="50" charset="-128"/>
              <a:cs typeface="Mongolian Baiti" panose="03000500000000000000" pitchFamily="66" charset="0"/>
            </a:endParaRPr>
          </a:p>
        </p:txBody>
      </p:sp>
      <p:cxnSp>
        <p:nvCxnSpPr>
          <p:cNvPr id="14" name="直線コネクタ 13">
            <a:extLst>
              <a:ext uri="{FF2B5EF4-FFF2-40B4-BE49-F238E27FC236}">
                <a16:creationId xmlns:a16="http://schemas.microsoft.com/office/drawing/2014/main" id="{5FF3DF7F-C9CD-B1DE-C1A3-8512E3106D0D}"/>
              </a:ext>
            </a:extLst>
          </p:cNvPr>
          <p:cNvCxnSpPr/>
          <p:nvPr/>
        </p:nvCxnSpPr>
        <p:spPr bwMode="auto">
          <a:xfrm>
            <a:off x="531368" y="1333334"/>
            <a:ext cx="1063249"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テキスト ボックス 3">
            <a:extLst>
              <a:ext uri="{FF2B5EF4-FFF2-40B4-BE49-F238E27FC236}">
                <a16:creationId xmlns:a16="http://schemas.microsoft.com/office/drawing/2014/main" id="{3BF57E8B-4019-AA48-43E1-8713A7E82068}"/>
              </a:ext>
            </a:extLst>
          </p:cNvPr>
          <p:cNvSpPr txBox="1"/>
          <p:nvPr/>
        </p:nvSpPr>
        <p:spPr>
          <a:xfrm>
            <a:off x="2442274" y="4046135"/>
            <a:ext cx="4810082" cy="2092881"/>
          </a:xfrm>
          <a:prstGeom prst="rect">
            <a:avLst/>
          </a:prstGeom>
          <a:noFill/>
        </p:spPr>
        <p:txBody>
          <a:bodyPr wrap="square" rtlCol="0">
            <a:spAutoFit/>
          </a:bodyPr>
          <a:lstStyle/>
          <a:p>
            <a:pPr algn="ctr"/>
            <a:r>
              <a:rPr kumimoji="1" lang="en-US" altLang="ja-JP" sz="13000" dirty="0">
                <a:latin typeface="Cooper Black" panose="0208090404030B020404" pitchFamily="18" charset="0"/>
                <a:ea typeface="851ゴチカクット" panose="02000600000000000000" pitchFamily="2" charset="-128"/>
              </a:rPr>
              <a:t>OBEI</a:t>
            </a:r>
            <a:endParaRPr kumimoji="1" lang="ja-JP" altLang="en-US" sz="13000" dirty="0">
              <a:latin typeface="Cooper Black" panose="0208090404030B020404" pitchFamily="18" charset="0"/>
              <a:ea typeface="851ゴチカクット" panose="02000600000000000000" pitchFamily="2" charset="-128"/>
            </a:endParaRPr>
          </a:p>
        </p:txBody>
      </p:sp>
      <p:sp>
        <p:nvSpPr>
          <p:cNvPr id="17" name="テキスト ボックス 16">
            <a:extLst>
              <a:ext uri="{FF2B5EF4-FFF2-40B4-BE49-F238E27FC236}">
                <a16:creationId xmlns:a16="http://schemas.microsoft.com/office/drawing/2014/main" id="{BCB0F7DB-7238-F80A-489A-47405F6E73FB}"/>
              </a:ext>
            </a:extLst>
          </p:cNvPr>
          <p:cNvSpPr txBox="1"/>
          <p:nvPr/>
        </p:nvSpPr>
        <p:spPr>
          <a:xfrm>
            <a:off x="4486656" y="5716468"/>
            <a:ext cx="2765700" cy="261610"/>
          </a:xfrm>
          <a:prstGeom prst="rect">
            <a:avLst/>
          </a:prstGeom>
          <a:noFill/>
        </p:spPr>
        <p:txBody>
          <a:bodyPr wrap="square" rtlCol="0">
            <a:spAutoFit/>
          </a:bodyPr>
          <a:lstStyle/>
          <a:p>
            <a:pPr algn="ctr"/>
            <a:r>
              <a:rPr kumimoji="1" lang="en-US" altLang="ja-JP" sz="1100" dirty="0">
                <a:latin typeface="Cooper Black" panose="0208090404030B020404" pitchFamily="18" charset="0"/>
                <a:ea typeface="851ゴチカクット" panose="02000600000000000000" pitchFamily="2" charset="-128"/>
              </a:rPr>
              <a:t>One Bridge Event</a:t>
            </a:r>
            <a:r>
              <a:rPr kumimoji="1" lang="ja-JP" altLang="en-US" sz="1100" dirty="0">
                <a:latin typeface="Cooper Black" panose="0208090404030B020404" pitchFamily="18" charset="0"/>
                <a:ea typeface="851ゴチカクット" panose="02000600000000000000" pitchFamily="2" charset="-128"/>
              </a:rPr>
              <a:t> </a:t>
            </a:r>
            <a:r>
              <a:rPr lang="en-US" altLang="ja-JP" sz="1100" dirty="0">
                <a:latin typeface="Cooper Black" panose="0208090404030B020404" pitchFamily="18" charset="0"/>
                <a:ea typeface="851ゴチカクット" panose="02000600000000000000" pitchFamily="2" charset="-128"/>
              </a:rPr>
              <a:t>I</a:t>
            </a:r>
            <a:r>
              <a:rPr kumimoji="1" lang="en-US" altLang="ja-JP" sz="1100" dirty="0">
                <a:latin typeface="Cooper Black" panose="0208090404030B020404" pitchFamily="18" charset="0"/>
                <a:ea typeface="851ゴチカクット" panose="02000600000000000000" pitchFamily="2" charset="-128"/>
              </a:rPr>
              <a:t>nformation</a:t>
            </a:r>
            <a:endParaRPr kumimoji="1" lang="ja-JP" altLang="en-US" sz="1100" dirty="0">
              <a:latin typeface="Cooper Black" panose="0208090404030B020404" pitchFamily="18" charset="0"/>
              <a:ea typeface="851ゴチカクット" panose="02000600000000000000" pitchFamily="2" charset="-128"/>
            </a:endParaRPr>
          </a:p>
        </p:txBody>
      </p:sp>
    </p:spTree>
    <p:extLst>
      <p:ext uri="{BB962C8B-B14F-4D97-AF65-F5344CB8AC3E}">
        <p14:creationId xmlns:p14="http://schemas.microsoft.com/office/powerpoint/2010/main" val="421331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C94C5-5E1A-9213-0294-1F1020FB20C4}"/>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ACF673A8-1A68-2DEB-3BFA-66F9D61E0CB8}"/>
              </a:ext>
            </a:extLst>
          </p:cNvPr>
          <p:cNvSpPr/>
          <p:nvPr/>
        </p:nvSpPr>
        <p:spPr bwMode="auto">
          <a:xfrm>
            <a:off x="645" y="-9025"/>
            <a:ext cx="7561263" cy="623295"/>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38" name="正方形/長方形 37">
            <a:extLst>
              <a:ext uri="{FF2B5EF4-FFF2-40B4-BE49-F238E27FC236}">
                <a16:creationId xmlns:a16="http://schemas.microsoft.com/office/drawing/2014/main" id="{25CFF52D-1BEB-8802-6C12-558A9EC97071}"/>
              </a:ext>
            </a:extLst>
          </p:cNvPr>
          <p:cNvSpPr/>
          <p:nvPr/>
        </p:nvSpPr>
        <p:spPr bwMode="auto">
          <a:xfrm>
            <a:off x="3810" y="801421"/>
            <a:ext cx="456089" cy="2448326"/>
          </a:xfrm>
          <a:prstGeom prst="rect">
            <a:avLst/>
          </a:prstGeom>
          <a:solidFill>
            <a:schemeClr val="tx1"/>
          </a:solidFill>
          <a:ln w="9525" cap="flat" cmpd="sng" algn="ctr">
            <a:noFill/>
            <a:prstDash val="solid"/>
            <a:round/>
            <a:headEnd type="none" w="med" len="med"/>
            <a:tailEnd type="none" w="med" len="med"/>
          </a:ln>
          <a:effectLst/>
        </p:spPr>
        <p:txBody>
          <a:bodyPr vert="eaVert" wrap="square" lIns="91440" tIns="45720" rIns="91440" bIns="45720" numCol="1" rtlCol="0" anchor="t" anchorCtr="0" compatLnSpc="1">
            <a:prstTxWarp prst="textNoShape">
              <a:avLst/>
            </a:prstTxWarp>
          </a:bodyPr>
          <a:lstStyle/>
          <a:p>
            <a:pPr marL="0" marR="0" indent="0" algn="ctr" defTabSz="1041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dirty="0">
              <a:ln>
                <a:noFill/>
              </a:ln>
              <a:solidFill>
                <a:schemeClr val="bg1"/>
              </a:solidFill>
              <a:effectLst/>
              <a:latin typeface="ロンド B スクエア" panose="02000600000000000000" pitchFamily="50" charset="-128"/>
              <a:ea typeface="ロンド B スクエア" panose="02000600000000000000" pitchFamily="50" charset="-128"/>
            </a:endParaRPr>
          </a:p>
        </p:txBody>
      </p:sp>
      <p:sp>
        <p:nvSpPr>
          <p:cNvPr id="50" name="正方形/長方形 49">
            <a:extLst>
              <a:ext uri="{FF2B5EF4-FFF2-40B4-BE49-F238E27FC236}">
                <a16:creationId xmlns:a16="http://schemas.microsoft.com/office/drawing/2014/main" id="{937237C7-19A7-C377-FDFC-60BC7D45271D}"/>
              </a:ext>
            </a:extLst>
          </p:cNvPr>
          <p:cNvSpPr/>
          <p:nvPr/>
        </p:nvSpPr>
        <p:spPr bwMode="auto">
          <a:xfrm>
            <a:off x="0" y="3508954"/>
            <a:ext cx="456089" cy="2412679"/>
          </a:xfrm>
          <a:prstGeom prst="rect">
            <a:avLst/>
          </a:prstGeom>
          <a:solidFill>
            <a:schemeClr val="tx1"/>
          </a:solidFill>
          <a:ln w="9525" cap="flat" cmpd="sng" algn="ctr">
            <a:noFill/>
            <a:prstDash val="solid"/>
            <a:round/>
            <a:headEnd type="none" w="med" len="med"/>
            <a:tailEnd type="none" w="med" len="med"/>
          </a:ln>
          <a:effectLst/>
        </p:spPr>
        <p:txBody>
          <a:bodyPr vert="eaVert" wrap="square" lIns="91440" tIns="45720" rIns="91440" bIns="45720" numCol="1" rtlCol="0" anchor="t" anchorCtr="0" compatLnSpc="1">
            <a:prstTxWarp prst="textNoShape">
              <a:avLst/>
            </a:prstTxWarp>
          </a:bodyPr>
          <a:lstStyle/>
          <a:p>
            <a:pPr marL="0" marR="0" indent="0" algn="ctr" defTabSz="1041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dirty="0">
              <a:ln>
                <a:noFill/>
              </a:ln>
              <a:solidFill>
                <a:schemeClr val="bg1"/>
              </a:solidFill>
              <a:effectLst/>
              <a:latin typeface="ロンド B スクエア" panose="02000600000000000000" pitchFamily="50" charset="-128"/>
              <a:ea typeface="ロンド B スクエア" panose="02000600000000000000" pitchFamily="50" charset="-128"/>
            </a:endParaRPr>
          </a:p>
        </p:txBody>
      </p:sp>
      <p:sp>
        <p:nvSpPr>
          <p:cNvPr id="60" name="正方形/長方形 59">
            <a:extLst>
              <a:ext uri="{FF2B5EF4-FFF2-40B4-BE49-F238E27FC236}">
                <a16:creationId xmlns:a16="http://schemas.microsoft.com/office/drawing/2014/main" id="{D7433E5B-EF84-92ED-84C7-C4BD9B4FD1BE}"/>
              </a:ext>
            </a:extLst>
          </p:cNvPr>
          <p:cNvSpPr/>
          <p:nvPr/>
        </p:nvSpPr>
        <p:spPr bwMode="auto">
          <a:xfrm>
            <a:off x="0" y="6313571"/>
            <a:ext cx="456089" cy="2392173"/>
          </a:xfrm>
          <a:prstGeom prst="rect">
            <a:avLst/>
          </a:prstGeom>
          <a:solidFill>
            <a:schemeClr val="tx1"/>
          </a:solidFill>
          <a:ln w="9525" cap="flat" cmpd="sng" algn="ctr">
            <a:noFill/>
            <a:prstDash val="solid"/>
            <a:round/>
            <a:headEnd type="none" w="med" len="med"/>
            <a:tailEnd type="none" w="med" len="med"/>
          </a:ln>
          <a:effectLst/>
        </p:spPr>
        <p:txBody>
          <a:bodyPr vert="eaVert" wrap="square" lIns="91440" tIns="45720" rIns="91440" bIns="45720" numCol="1" rtlCol="0" anchor="t" anchorCtr="0" compatLnSpc="1">
            <a:prstTxWarp prst="textNoShape">
              <a:avLst/>
            </a:prstTxWarp>
          </a:bodyPr>
          <a:lstStyle/>
          <a:p>
            <a:pPr marL="0" marR="0" indent="0" algn="ctr" defTabSz="1041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dirty="0">
              <a:ln>
                <a:noFill/>
              </a:ln>
              <a:solidFill>
                <a:schemeClr val="bg1"/>
              </a:solidFill>
              <a:effectLst/>
              <a:latin typeface="ロンド B スクエア" panose="02000600000000000000" pitchFamily="50" charset="-128"/>
              <a:ea typeface="ロンド B スクエア" panose="02000600000000000000" pitchFamily="50" charset="-128"/>
            </a:endParaRPr>
          </a:p>
        </p:txBody>
      </p:sp>
      <p:sp>
        <p:nvSpPr>
          <p:cNvPr id="71" name="テキスト ボックス 70">
            <a:extLst>
              <a:ext uri="{FF2B5EF4-FFF2-40B4-BE49-F238E27FC236}">
                <a16:creationId xmlns:a16="http://schemas.microsoft.com/office/drawing/2014/main" id="{E4648C36-5574-5111-8467-48431A86DF2E}"/>
              </a:ext>
            </a:extLst>
          </p:cNvPr>
          <p:cNvSpPr txBox="1"/>
          <p:nvPr/>
        </p:nvSpPr>
        <p:spPr>
          <a:xfrm>
            <a:off x="-2623" y="3253296"/>
            <a:ext cx="521970" cy="215444"/>
          </a:xfrm>
          <a:prstGeom prst="rect">
            <a:avLst/>
          </a:prstGeom>
          <a:noFill/>
        </p:spPr>
        <p:txBody>
          <a:bodyPr wrap="square" rtlCol="0">
            <a:spAutoFit/>
          </a:bodyPr>
          <a:lstStyle/>
          <a:p>
            <a:pPr algn="ctr"/>
            <a:r>
              <a:rPr lang="en-US" altLang="ja-JP" sz="800" dirty="0">
                <a:latin typeface="ロンド B スクエア" panose="02000600000000000000" pitchFamily="50" charset="-128"/>
                <a:ea typeface="ロンド B スクエア" panose="02000600000000000000" pitchFamily="50" charset="-128"/>
              </a:rPr>
              <a:t>Aug.</a:t>
            </a:r>
          </a:p>
        </p:txBody>
      </p:sp>
      <p:cxnSp>
        <p:nvCxnSpPr>
          <p:cNvPr id="13" name="直線コネクタ 12">
            <a:extLst>
              <a:ext uri="{FF2B5EF4-FFF2-40B4-BE49-F238E27FC236}">
                <a16:creationId xmlns:a16="http://schemas.microsoft.com/office/drawing/2014/main" id="{4D647D70-8470-5CE6-CBB8-4725F8BD837B}"/>
              </a:ext>
            </a:extLst>
          </p:cNvPr>
          <p:cNvCxnSpPr/>
          <p:nvPr/>
        </p:nvCxnSpPr>
        <p:spPr bwMode="auto">
          <a:xfrm>
            <a:off x="499699" y="3354878"/>
            <a:ext cx="7003891" cy="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a:extLst>
              <a:ext uri="{FF2B5EF4-FFF2-40B4-BE49-F238E27FC236}">
                <a16:creationId xmlns:a16="http://schemas.microsoft.com/office/drawing/2014/main" id="{13D7D02A-55E2-8D6E-9E8F-8867D7ACF4B0}"/>
              </a:ext>
            </a:extLst>
          </p:cNvPr>
          <p:cNvCxnSpPr/>
          <p:nvPr/>
        </p:nvCxnSpPr>
        <p:spPr bwMode="auto">
          <a:xfrm>
            <a:off x="493466" y="6127604"/>
            <a:ext cx="7003891" cy="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コネクタ 72">
            <a:extLst>
              <a:ext uri="{FF2B5EF4-FFF2-40B4-BE49-F238E27FC236}">
                <a16:creationId xmlns:a16="http://schemas.microsoft.com/office/drawing/2014/main" id="{66646D44-E03F-39CF-316C-E21D7CEDD826}"/>
              </a:ext>
            </a:extLst>
          </p:cNvPr>
          <p:cNvCxnSpPr/>
          <p:nvPr/>
        </p:nvCxnSpPr>
        <p:spPr bwMode="auto">
          <a:xfrm>
            <a:off x="456089" y="8921187"/>
            <a:ext cx="7003891" cy="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テキスト ボックス 101">
            <a:extLst>
              <a:ext uri="{FF2B5EF4-FFF2-40B4-BE49-F238E27FC236}">
                <a16:creationId xmlns:a16="http://schemas.microsoft.com/office/drawing/2014/main" id="{DBDB1A5C-D18A-D32C-42DF-F70A55550C96}"/>
              </a:ext>
            </a:extLst>
          </p:cNvPr>
          <p:cNvSpPr txBox="1"/>
          <p:nvPr/>
        </p:nvSpPr>
        <p:spPr>
          <a:xfrm>
            <a:off x="255423" y="9355560"/>
            <a:ext cx="5817980" cy="276999"/>
          </a:xfrm>
          <a:prstGeom prst="rect">
            <a:avLst/>
          </a:prstGeom>
          <a:noFill/>
        </p:spPr>
        <p:txBody>
          <a:bodyPr wrap="square" rtlCol="0">
            <a:spAutoFit/>
          </a:bodyPr>
          <a:lstStyle/>
          <a:p>
            <a:r>
              <a:rPr lang="ja-JP" altLang="en-US" sz="1200" dirty="0">
                <a:latin typeface="ロンド B スクエア" panose="02000600000000000000" pitchFamily="50" charset="-128"/>
                <a:ea typeface="ロンド B スクエア" panose="02000600000000000000" pitchFamily="50" charset="-128"/>
                <a:cs typeface="Mongolian Baiti" panose="03000500000000000000" pitchFamily="66" charset="0"/>
              </a:rPr>
              <a:t>お電話もしくはホームページのお問合せフォームより</a:t>
            </a:r>
            <a:r>
              <a:rPr kumimoji="1" lang="ja-JP" altLang="en-US" sz="1200" dirty="0">
                <a:latin typeface="ロンド B スクエア" panose="02000600000000000000" pitchFamily="50" charset="-128"/>
                <a:ea typeface="ロンド B スクエア" panose="02000600000000000000" pitchFamily="50" charset="-128"/>
                <a:cs typeface="Mongolian Baiti" panose="03000500000000000000" pitchFamily="66" charset="0"/>
              </a:rPr>
              <a:t>お申し込みください。</a:t>
            </a:r>
            <a:endParaRPr kumimoji="1" lang="en-US" altLang="ja-JP" sz="120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sp>
        <p:nvSpPr>
          <p:cNvPr id="110" name="テキスト ボックス 109">
            <a:extLst>
              <a:ext uri="{FF2B5EF4-FFF2-40B4-BE49-F238E27FC236}">
                <a16:creationId xmlns:a16="http://schemas.microsoft.com/office/drawing/2014/main" id="{0871F17D-355B-8497-AA0B-E7938A7E92A8}"/>
              </a:ext>
            </a:extLst>
          </p:cNvPr>
          <p:cNvSpPr txBox="1"/>
          <p:nvPr/>
        </p:nvSpPr>
        <p:spPr>
          <a:xfrm>
            <a:off x="341707" y="101312"/>
            <a:ext cx="6774873" cy="461665"/>
          </a:xfrm>
          <a:prstGeom prst="rect">
            <a:avLst/>
          </a:prstGeom>
          <a:solidFill>
            <a:srgbClr val="FFCCCC"/>
          </a:solidFill>
        </p:spPr>
        <p:txBody>
          <a:bodyPr wrap="square" rtlCol="0">
            <a:spAutoFit/>
          </a:bodyPr>
          <a:lstStyle/>
          <a:p>
            <a:pPr algn="ctr"/>
            <a:r>
              <a:rPr kumimoji="1" lang="ja-JP" altLang="en-US" sz="2400" dirty="0">
                <a:latin typeface="ロンド B スクエア" panose="02000600000000000000" pitchFamily="50" charset="-128"/>
                <a:ea typeface="ロンド B スクエア" panose="02000600000000000000" pitchFamily="50" charset="-128"/>
              </a:rPr>
              <a:t>ワン・ブリッジ町田　イベント予定表</a:t>
            </a:r>
          </a:p>
        </p:txBody>
      </p:sp>
      <p:sp>
        <p:nvSpPr>
          <p:cNvPr id="111" name="テキスト ボックス 110">
            <a:extLst>
              <a:ext uri="{FF2B5EF4-FFF2-40B4-BE49-F238E27FC236}">
                <a16:creationId xmlns:a16="http://schemas.microsoft.com/office/drawing/2014/main" id="{E409DC78-01F1-3536-E42C-1F35FEA63C5D}"/>
              </a:ext>
            </a:extLst>
          </p:cNvPr>
          <p:cNvSpPr txBox="1"/>
          <p:nvPr/>
        </p:nvSpPr>
        <p:spPr>
          <a:xfrm>
            <a:off x="278282" y="9971373"/>
            <a:ext cx="5035905" cy="553998"/>
          </a:xfrm>
          <a:prstGeom prst="rect">
            <a:avLst/>
          </a:prstGeom>
          <a:noFill/>
        </p:spPr>
        <p:txBody>
          <a:bodyPr wrap="square" rtlCol="0">
            <a:spAutoFit/>
          </a:bodyPr>
          <a:lstStyle/>
          <a:p>
            <a:r>
              <a:rPr kumimoji="1"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お問合せフォームより申し込みの場合は、</a:t>
            </a:r>
            <a:r>
              <a:rPr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フォーム</a:t>
            </a:r>
            <a:r>
              <a:rPr kumimoji="1"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下部の備考欄に参加を希望するイベント名をご入力ください。</a:t>
            </a:r>
            <a:endParaRPr kumimoji="1" lang="en-US" altLang="ja-JP" sz="75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a:p>
            <a:endParaRPr lang="en-US" altLang="ja-JP" sz="75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a:p>
            <a:r>
              <a:rPr kumimoji="1"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翌月のイベント情報詳細につきましては、ホームページの</a:t>
            </a:r>
            <a:r>
              <a:rPr kumimoji="1" lang="ja-JP" altLang="en-US" sz="750" u="sng" dirty="0">
                <a:latin typeface="ロンド B スクエア" panose="02000600000000000000" pitchFamily="50" charset="-128"/>
                <a:ea typeface="ロンド B スクエア" panose="02000600000000000000" pitchFamily="50" charset="-128"/>
                <a:cs typeface="Mongolian Baiti" panose="03000500000000000000" pitchFamily="66" charset="0"/>
              </a:rPr>
              <a:t>イベント情報ページ</a:t>
            </a:r>
            <a:r>
              <a:rPr kumimoji="1"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にて別途お知らせいたします。</a:t>
            </a:r>
            <a:endParaRPr kumimoji="1" lang="en-US" altLang="ja-JP" sz="75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a:p>
            <a:r>
              <a:rPr kumimoji="1"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なお、開催</a:t>
            </a:r>
            <a:r>
              <a:rPr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の</a:t>
            </a:r>
            <a:r>
              <a:rPr kumimoji="1"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日時や内容は変更の可能性もございますので</a:t>
            </a:r>
            <a:r>
              <a:rPr lang="ja-JP" altLang="en-US" sz="750" dirty="0">
                <a:latin typeface="ロンド B スクエア" panose="02000600000000000000" pitchFamily="50" charset="-128"/>
                <a:ea typeface="ロンド B スクエア" panose="02000600000000000000" pitchFamily="50" charset="-128"/>
                <a:cs typeface="Mongolian Baiti" panose="03000500000000000000" pitchFamily="66" charset="0"/>
              </a:rPr>
              <a:t>、あらかじめご了承ください。</a:t>
            </a:r>
            <a:endParaRPr kumimoji="1" lang="en-US" altLang="ja-JP" sz="75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sp>
        <p:nvSpPr>
          <p:cNvPr id="112" name="テキスト ボックス 111">
            <a:extLst>
              <a:ext uri="{FF2B5EF4-FFF2-40B4-BE49-F238E27FC236}">
                <a16:creationId xmlns:a16="http://schemas.microsoft.com/office/drawing/2014/main" id="{563CAE32-3F90-F6CD-8567-C13F62D01E6F}"/>
              </a:ext>
            </a:extLst>
          </p:cNvPr>
          <p:cNvSpPr txBox="1"/>
          <p:nvPr/>
        </p:nvSpPr>
        <p:spPr>
          <a:xfrm>
            <a:off x="3507740" y="9644123"/>
            <a:ext cx="1712107" cy="261610"/>
          </a:xfrm>
          <a:prstGeom prst="rect">
            <a:avLst/>
          </a:prstGeom>
          <a:noFill/>
        </p:spPr>
        <p:txBody>
          <a:bodyPr wrap="square" rtlCol="0">
            <a:spAutoFit/>
          </a:bodyPr>
          <a:lstStyle/>
          <a:p>
            <a:r>
              <a:rPr lang="en-US" altLang="ja-JP" sz="1100" dirty="0">
                <a:latin typeface="ロンド B スクエア" panose="02000600000000000000" pitchFamily="50" charset="-128"/>
                <a:ea typeface="ロンド B スクエア" panose="02000600000000000000" pitchFamily="50" charset="-128"/>
                <a:cs typeface="Mongolian Baiti" panose="03000500000000000000" pitchFamily="66" charset="0"/>
              </a:rPr>
              <a:t>www.one-eleven.co.jp/contact/</a:t>
            </a:r>
            <a:endParaRPr kumimoji="1" lang="en-US" altLang="ja-JP" sz="110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grpSp>
        <p:nvGrpSpPr>
          <p:cNvPr id="4" name="グループ化 3">
            <a:extLst>
              <a:ext uri="{FF2B5EF4-FFF2-40B4-BE49-F238E27FC236}">
                <a16:creationId xmlns:a16="http://schemas.microsoft.com/office/drawing/2014/main" id="{3815A0E4-4844-C006-ADB9-C3869668EE33}"/>
              </a:ext>
            </a:extLst>
          </p:cNvPr>
          <p:cNvGrpSpPr/>
          <p:nvPr/>
        </p:nvGrpSpPr>
        <p:grpSpPr>
          <a:xfrm>
            <a:off x="2470733" y="9663171"/>
            <a:ext cx="1079056" cy="231667"/>
            <a:chOff x="436193" y="9663171"/>
            <a:chExt cx="1079056" cy="231667"/>
          </a:xfrm>
        </p:grpSpPr>
        <p:sp>
          <p:nvSpPr>
            <p:cNvPr id="16" name="正方形/長方形 15">
              <a:extLst>
                <a:ext uri="{FF2B5EF4-FFF2-40B4-BE49-F238E27FC236}">
                  <a16:creationId xmlns:a16="http://schemas.microsoft.com/office/drawing/2014/main" id="{7DC8E385-EE05-FB2F-1991-C14B35630A4A}"/>
                </a:ext>
              </a:extLst>
            </p:cNvPr>
            <p:cNvSpPr/>
            <p:nvPr/>
          </p:nvSpPr>
          <p:spPr bwMode="auto">
            <a:xfrm>
              <a:off x="486569" y="9663171"/>
              <a:ext cx="986631" cy="231667"/>
            </a:xfrm>
            <a:prstGeom prst="rect">
              <a:avLst/>
            </a:prstGeom>
            <a:solidFill>
              <a:schemeClr val="bg1"/>
            </a:solidFill>
            <a:ln w="9525" cap="flat" cmpd="sng" algn="ctr">
              <a:solidFill>
                <a:srgbClr val="23181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113" name="テキスト ボックス 112">
              <a:extLst>
                <a:ext uri="{FF2B5EF4-FFF2-40B4-BE49-F238E27FC236}">
                  <a16:creationId xmlns:a16="http://schemas.microsoft.com/office/drawing/2014/main" id="{CB63C1AC-B758-CF34-9EC7-01DBBF092303}"/>
                </a:ext>
              </a:extLst>
            </p:cNvPr>
            <p:cNvSpPr txBox="1"/>
            <p:nvPr/>
          </p:nvSpPr>
          <p:spPr>
            <a:xfrm>
              <a:off x="436193" y="9671304"/>
              <a:ext cx="1079056" cy="215444"/>
            </a:xfrm>
            <a:prstGeom prst="rect">
              <a:avLst/>
            </a:prstGeom>
            <a:noFill/>
          </p:spPr>
          <p:txBody>
            <a:bodyPr wrap="square" rtlCol="0">
              <a:spAutoFit/>
            </a:bodyPr>
            <a:lstStyle/>
            <a:p>
              <a:pPr algn="ctr"/>
              <a:r>
                <a:rPr lang="ja-JP" altLang="en-US" sz="800" dirty="0">
                  <a:latin typeface="ロンド B スクエア" panose="02000600000000000000" pitchFamily="50" charset="-128"/>
                  <a:ea typeface="ロンド B スクエア" panose="02000600000000000000" pitchFamily="50" charset="-128"/>
                  <a:cs typeface="Mongolian Baiti" panose="03000500000000000000" pitchFamily="66" charset="0"/>
                </a:rPr>
                <a:t>お問合せフォーム</a:t>
              </a:r>
              <a:endParaRPr kumimoji="1" lang="en-US" altLang="ja-JP" sz="80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grpSp>
      <p:sp>
        <p:nvSpPr>
          <p:cNvPr id="115" name="正方形/長方形 114">
            <a:extLst>
              <a:ext uri="{FF2B5EF4-FFF2-40B4-BE49-F238E27FC236}">
                <a16:creationId xmlns:a16="http://schemas.microsoft.com/office/drawing/2014/main" id="{E06C4080-B0B7-9CBC-3A8F-D3FF5F17C1F4}"/>
              </a:ext>
            </a:extLst>
          </p:cNvPr>
          <p:cNvSpPr/>
          <p:nvPr/>
        </p:nvSpPr>
        <p:spPr bwMode="auto">
          <a:xfrm>
            <a:off x="0" y="10558505"/>
            <a:ext cx="7561263" cy="148067"/>
          </a:xfrm>
          <a:prstGeom prst="rect">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120" name="楕円 119">
            <a:extLst>
              <a:ext uri="{FF2B5EF4-FFF2-40B4-BE49-F238E27FC236}">
                <a16:creationId xmlns:a16="http://schemas.microsoft.com/office/drawing/2014/main" id="{62E8020F-56C7-91D6-44FF-DC3560EDBE8A}"/>
              </a:ext>
            </a:extLst>
          </p:cNvPr>
          <p:cNvSpPr/>
          <p:nvPr/>
        </p:nvSpPr>
        <p:spPr bwMode="auto">
          <a:xfrm>
            <a:off x="2533143" y="9358193"/>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1" name="楕円 120">
            <a:extLst>
              <a:ext uri="{FF2B5EF4-FFF2-40B4-BE49-F238E27FC236}">
                <a16:creationId xmlns:a16="http://schemas.microsoft.com/office/drawing/2014/main" id="{3A7C69CB-49BF-BFA8-B119-26094F224112}"/>
              </a:ext>
            </a:extLst>
          </p:cNvPr>
          <p:cNvSpPr/>
          <p:nvPr/>
        </p:nvSpPr>
        <p:spPr bwMode="auto">
          <a:xfrm>
            <a:off x="2690307" y="9357967"/>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2" name="楕円 121">
            <a:extLst>
              <a:ext uri="{FF2B5EF4-FFF2-40B4-BE49-F238E27FC236}">
                <a16:creationId xmlns:a16="http://schemas.microsoft.com/office/drawing/2014/main" id="{C4CA33FD-C1B7-8001-0EB9-CF26418C70C6}"/>
              </a:ext>
            </a:extLst>
          </p:cNvPr>
          <p:cNvSpPr/>
          <p:nvPr/>
        </p:nvSpPr>
        <p:spPr bwMode="auto">
          <a:xfrm>
            <a:off x="2839191" y="9356186"/>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3" name="楕円 122">
            <a:extLst>
              <a:ext uri="{FF2B5EF4-FFF2-40B4-BE49-F238E27FC236}">
                <a16:creationId xmlns:a16="http://schemas.microsoft.com/office/drawing/2014/main" id="{24C33DFE-86C2-2180-CCD0-6E80AD40AF47}"/>
              </a:ext>
            </a:extLst>
          </p:cNvPr>
          <p:cNvSpPr/>
          <p:nvPr/>
        </p:nvSpPr>
        <p:spPr bwMode="auto">
          <a:xfrm>
            <a:off x="2992143" y="9355560"/>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4" name="楕円 123">
            <a:extLst>
              <a:ext uri="{FF2B5EF4-FFF2-40B4-BE49-F238E27FC236}">
                <a16:creationId xmlns:a16="http://schemas.microsoft.com/office/drawing/2014/main" id="{6745C0E5-7E99-EFD0-3F82-92538595ADD7}"/>
              </a:ext>
            </a:extLst>
          </p:cNvPr>
          <p:cNvSpPr/>
          <p:nvPr/>
        </p:nvSpPr>
        <p:spPr bwMode="auto">
          <a:xfrm>
            <a:off x="3149307" y="9356186"/>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5" name="楕円 124">
            <a:extLst>
              <a:ext uri="{FF2B5EF4-FFF2-40B4-BE49-F238E27FC236}">
                <a16:creationId xmlns:a16="http://schemas.microsoft.com/office/drawing/2014/main" id="{0178E86A-CC9C-E939-490A-697CEC026B71}"/>
              </a:ext>
            </a:extLst>
          </p:cNvPr>
          <p:cNvSpPr/>
          <p:nvPr/>
        </p:nvSpPr>
        <p:spPr bwMode="auto">
          <a:xfrm>
            <a:off x="3306471" y="9355960"/>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6" name="楕円 125">
            <a:extLst>
              <a:ext uri="{FF2B5EF4-FFF2-40B4-BE49-F238E27FC236}">
                <a16:creationId xmlns:a16="http://schemas.microsoft.com/office/drawing/2014/main" id="{885B666C-E063-0828-6B39-04A57875CC00}"/>
              </a:ext>
            </a:extLst>
          </p:cNvPr>
          <p:cNvSpPr/>
          <p:nvPr/>
        </p:nvSpPr>
        <p:spPr bwMode="auto">
          <a:xfrm>
            <a:off x="3453450" y="9354179"/>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7" name="楕円 126">
            <a:extLst>
              <a:ext uri="{FF2B5EF4-FFF2-40B4-BE49-F238E27FC236}">
                <a16:creationId xmlns:a16="http://schemas.microsoft.com/office/drawing/2014/main" id="{6F933655-9393-96B7-DB3E-8E6F13B32BEA}"/>
              </a:ext>
            </a:extLst>
          </p:cNvPr>
          <p:cNvSpPr/>
          <p:nvPr/>
        </p:nvSpPr>
        <p:spPr bwMode="auto">
          <a:xfrm>
            <a:off x="3602592" y="9353553"/>
            <a:ext cx="36000" cy="36000"/>
          </a:xfrm>
          <a:prstGeom prst="ellipse">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accent1"/>
              </a:solidFill>
              <a:effectLst/>
              <a:latin typeface="Arial" charset="0"/>
              <a:ea typeface="ＭＳ Ｐゴシック" charset="-128"/>
            </a:endParaRPr>
          </a:p>
        </p:txBody>
      </p:sp>
      <p:sp>
        <p:nvSpPr>
          <p:cNvPr id="129" name="矢印: 五方向 128">
            <a:extLst>
              <a:ext uri="{FF2B5EF4-FFF2-40B4-BE49-F238E27FC236}">
                <a16:creationId xmlns:a16="http://schemas.microsoft.com/office/drawing/2014/main" id="{091C90F2-62B3-F546-166D-CEADF930E3FB}"/>
              </a:ext>
            </a:extLst>
          </p:cNvPr>
          <p:cNvSpPr/>
          <p:nvPr/>
        </p:nvSpPr>
        <p:spPr bwMode="auto">
          <a:xfrm rot="16200000">
            <a:off x="6052367" y="9570627"/>
            <a:ext cx="1371889" cy="900000"/>
          </a:xfrm>
          <a:prstGeom prst="homePlate">
            <a:avLst/>
          </a:prstGeom>
          <a:solidFill>
            <a:srgbClr val="23181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130" name="矢印: 五方向 129">
            <a:extLst>
              <a:ext uri="{FF2B5EF4-FFF2-40B4-BE49-F238E27FC236}">
                <a16:creationId xmlns:a16="http://schemas.microsoft.com/office/drawing/2014/main" id="{DA8CD881-EDA2-17E6-6A33-EED194425A42}"/>
              </a:ext>
            </a:extLst>
          </p:cNvPr>
          <p:cNvSpPr/>
          <p:nvPr/>
        </p:nvSpPr>
        <p:spPr bwMode="auto">
          <a:xfrm rot="16200000">
            <a:off x="6088357" y="9664392"/>
            <a:ext cx="1289915" cy="791237"/>
          </a:xfrm>
          <a:prstGeom prst="homePlate">
            <a:avLst/>
          </a:prstGeom>
          <a:solidFill>
            <a:schemeClr val="bg1"/>
          </a:solidFill>
          <a:ln w="9525" cap="flat" cmpd="sng" algn="ctr">
            <a:solidFill>
              <a:srgbClr val="FACFA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131" name="矢印: 五方向 130">
            <a:extLst>
              <a:ext uri="{FF2B5EF4-FFF2-40B4-BE49-F238E27FC236}">
                <a16:creationId xmlns:a16="http://schemas.microsoft.com/office/drawing/2014/main" id="{15A00690-1798-BF85-6F17-2971570A893E}"/>
              </a:ext>
            </a:extLst>
          </p:cNvPr>
          <p:cNvSpPr/>
          <p:nvPr/>
        </p:nvSpPr>
        <p:spPr bwMode="auto">
          <a:xfrm rot="16200000">
            <a:off x="6093077" y="9749809"/>
            <a:ext cx="1284374" cy="722996"/>
          </a:xfrm>
          <a:prstGeom prst="homePlate">
            <a:avLst/>
          </a:prstGeom>
          <a:noFill/>
          <a:ln w="9525" cap="flat" cmpd="sng" algn="ctr">
            <a:solidFill>
              <a:srgbClr val="F5DEA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pic>
        <p:nvPicPr>
          <p:cNvPr id="135" name="図 134">
            <a:extLst>
              <a:ext uri="{FF2B5EF4-FFF2-40B4-BE49-F238E27FC236}">
                <a16:creationId xmlns:a16="http://schemas.microsoft.com/office/drawing/2014/main" id="{B931E1FA-9347-AF51-F1CF-0961C57425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7028" y="9887119"/>
            <a:ext cx="637478" cy="367331"/>
          </a:xfrm>
          <a:prstGeom prst="rect">
            <a:avLst/>
          </a:prstGeom>
        </p:spPr>
      </p:pic>
      <p:grpSp>
        <p:nvGrpSpPr>
          <p:cNvPr id="2" name="グループ化 1">
            <a:extLst>
              <a:ext uri="{FF2B5EF4-FFF2-40B4-BE49-F238E27FC236}">
                <a16:creationId xmlns:a16="http://schemas.microsoft.com/office/drawing/2014/main" id="{41A162B1-1417-9B15-90C5-795AC0D54C04}"/>
              </a:ext>
            </a:extLst>
          </p:cNvPr>
          <p:cNvGrpSpPr/>
          <p:nvPr/>
        </p:nvGrpSpPr>
        <p:grpSpPr>
          <a:xfrm>
            <a:off x="5273217" y="9568027"/>
            <a:ext cx="923544" cy="981436"/>
            <a:chOff x="5096533" y="9573194"/>
            <a:chExt cx="923544" cy="981436"/>
          </a:xfrm>
        </p:grpSpPr>
        <p:pic>
          <p:nvPicPr>
            <p:cNvPr id="20" name="図 19">
              <a:extLst>
                <a:ext uri="{FF2B5EF4-FFF2-40B4-BE49-F238E27FC236}">
                  <a16:creationId xmlns:a16="http://schemas.microsoft.com/office/drawing/2014/main" id="{9727D770-BB48-220D-A064-CC4E7F92DC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1607" y="9573194"/>
              <a:ext cx="885016" cy="885016"/>
            </a:xfrm>
            <a:prstGeom prst="rect">
              <a:avLst/>
            </a:prstGeom>
          </p:spPr>
        </p:pic>
        <p:sp>
          <p:nvSpPr>
            <p:cNvPr id="118" name="テキスト ボックス 117">
              <a:extLst>
                <a:ext uri="{FF2B5EF4-FFF2-40B4-BE49-F238E27FC236}">
                  <a16:creationId xmlns:a16="http://schemas.microsoft.com/office/drawing/2014/main" id="{6D4EDDAE-5DCE-4211-3BF7-46C3E2C0BF30}"/>
                </a:ext>
              </a:extLst>
            </p:cNvPr>
            <p:cNvSpPr txBox="1"/>
            <p:nvPr/>
          </p:nvSpPr>
          <p:spPr>
            <a:xfrm>
              <a:off x="5096533" y="10354575"/>
              <a:ext cx="923544" cy="200055"/>
            </a:xfrm>
            <a:prstGeom prst="rect">
              <a:avLst/>
            </a:prstGeom>
            <a:noFill/>
          </p:spPr>
          <p:txBody>
            <a:bodyPr wrap="square" rtlCol="0">
              <a:spAutoFit/>
            </a:bodyPr>
            <a:lstStyle/>
            <a:p>
              <a:pPr algn="ctr"/>
              <a:r>
                <a:rPr kumimoji="1" lang="ja-JP" altLang="en-US" sz="700" dirty="0">
                  <a:latin typeface="ロンド B スクエア" panose="02000600000000000000" pitchFamily="50" charset="-128"/>
                  <a:ea typeface="ロンド B スクエア" panose="02000600000000000000" pitchFamily="50" charset="-128"/>
                  <a:cs typeface="Mongolian Baiti" panose="03000500000000000000" pitchFamily="66" charset="0"/>
                </a:rPr>
                <a:t>お問合せフォーム</a:t>
              </a:r>
              <a:endParaRPr kumimoji="1" lang="en-US" altLang="ja-JP" sz="70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grpSp>
      <p:grpSp>
        <p:nvGrpSpPr>
          <p:cNvPr id="128" name="グループ化 127">
            <a:extLst>
              <a:ext uri="{FF2B5EF4-FFF2-40B4-BE49-F238E27FC236}">
                <a16:creationId xmlns:a16="http://schemas.microsoft.com/office/drawing/2014/main" id="{B13C1B69-3CB9-EEF3-02B0-F2519446C47A}"/>
              </a:ext>
            </a:extLst>
          </p:cNvPr>
          <p:cNvGrpSpPr/>
          <p:nvPr/>
        </p:nvGrpSpPr>
        <p:grpSpPr>
          <a:xfrm>
            <a:off x="413052" y="9663171"/>
            <a:ext cx="1079056" cy="231667"/>
            <a:chOff x="436193" y="9663171"/>
            <a:chExt cx="1079056" cy="231667"/>
          </a:xfrm>
        </p:grpSpPr>
        <p:sp>
          <p:nvSpPr>
            <p:cNvPr id="132" name="正方形/長方形 131">
              <a:extLst>
                <a:ext uri="{FF2B5EF4-FFF2-40B4-BE49-F238E27FC236}">
                  <a16:creationId xmlns:a16="http://schemas.microsoft.com/office/drawing/2014/main" id="{4E8BEA5F-2FF1-7006-4268-C092BF2CB7CC}"/>
                </a:ext>
              </a:extLst>
            </p:cNvPr>
            <p:cNvSpPr/>
            <p:nvPr/>
          </p:nvSpPr>
          <p:spPr bwMode="auto">
            <a:xfrm>
              <a:off x="486569" y="9663171"/>
              <a:ext cx="986631" cy="231667"/>
            </a:xfrm>
            <a:prstGeom prst="rect">
              <a:avLst/>
            </a:prstGeom>
            <a:solidFill>
              <a:schemeClr val="bg1"/>
            </a:solidFill>
            <a:ln w="9525" cap="flat" cmpd="sng" algn="ctr">
              <a:solidFill>
                <a:srgbClr val="23181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133" name="テキスト ボックス 132">
              <a:extLst>
                <a:ext uri="{FF2B5EF4-FFF2-40B4-BE49-F238E27FC236}">
                  <a16:creationId xmlns:a16="http://schemas.microsoft.com/office/drawing/2014/main" id="{FC507D09-DC5C-A0E0-B3BE-CDDDEFEE19AF}"/>
                </a:ext>
              </a:extLst>
            </p:cNvPr>
            <p:cNvSpPr txBox="1"/>
            <p:nvPr/>
          </p:nvSpPr>
          <p:spPr>
            <a:xfrm>
              <a:off x="436193" y="9671304"/>
              <a:ext cx="1079056" cy="215444"/>
            </a:xfrm>
            <a:prstGeom prst="rect">
              <a:avLst/>
            </a:prstGeom>
            <a:noFill/>
          </p:spPr>
          <p:txBody>
            <a:bodyPr wrap="square" rtlCol="0">
              <a:spAutoFit/>
            </a:bodyPr>
            <a:lstStyle/>
            <a:p>
              <a:pPr algn="ctr"/>
              <a:r>
                <a:rPr lang="ja-JP" altLang="en-US" sz="800" dirty="0">
                  <a:latin typeface="ロンド B スクエア" panose="02000600000000000000" pitchFamily="50" charset="-128"/>
                  <a:ea typeface="ロンド B スクエア" panose="02000600000000000000" pitchFamily="50" charset="-128"/>
                  <a:cs typeface="Mongolian Baiti" panose="03000500000000000000" pitchFamily="66" charset="0"/>
                </a:rPr>
                <a:t>電話番号</a:t>
              </a:r>
              <a:endParaRPr kumimoji="1" lang="en-US" altLang="ja-JP" sz="80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grpSp>
      <p:sp>
        <p:nvSpPr>
          <p:cNvPr id="134" name="テキスト ボックス 133">
            <a:extLst>
              <a:ext uri="{FF2B5EF4-FFF2-40B4-BE49-F238E27FC236}">
                <a16:creationId xmlns:a16="http://schemas.microsoft.com/office/drawing/2014/main" id="{9AFC07BB-2130-BF58-8B4A-68C502E9C41D}"/>
              </a:ext>
            </a:extLst>
          </p:cNvPr>
          <p:cNvSpPr txBox="1"/>
          <p:nvPr/>
        </p:nvSpPr>
        <p:spPr>
          <a:xfrm>
            <a:off x="1445924" y="9655341"/>
            <a:ext cx="1123219" cy="261610"/>
          </a:xfrm>
          <a:prstGeom prst="rect">
            <a:avLst/>
          </a:prstGeom>
          <a:noFill/>
        </p:spPr>
        <p:txBody>
          <a:bodyPr wrap="square" rtlCol="0">
            <a:spAutoFit/>
          </a:bodyPr>
          <a:lstStyle/>
          <a:p>
            <a:r>
              <a:rPr lang="en-US" altLang="ja-JP" sz="1100" dirty="0">
                <a:latin typeface="ロンド B スクエア" panose="02000600000000000000" pitchFamily="50" charset="-128"/>
                <a:ea typeface="ロンド B スクエア" panose="02000600000000000000" pitchFamily="50" charset="-128"/>
                <a:cs typeface="Mongolian Baiti" panose="03000500000000000000" pitchFamily="66" charset="0"/>
              </a:rPr>
              <a:t>042-850-8878</a:t>
            </a:r>
            <a:endParaRPr kumimoji="1" lang="en-US" altLang="ja-JP" sz="1100" dirty="0">
              <a:latin typeface="ロンド B スクエア" panose="02000600000000000000" pitchFamily="50" charset="-128"/>
              <a:ea typeface="ロンド B スクエア" panose="02000600000000000000" pitchFamily="50" charset="-128"/>
              <a:cs typeface="Mongolian Baiti" panose="03000500000000000000" pitchFamily="66" charset="0"/>
            </a:endParaRPr>
          </a:p>
        </p:txBody>
      </p:sp>
      <p:sp>
        <p:nvSpPr>
          <p:cNvPr id="40" name="テキスト ボックス 39">
            <a:extLst>
              <a:ext uri="{FF2B5EF4-FFF2-40B4-BE49-F238E27FC236}">
                <a16:creationId xmlns:a16="http://schemas.microsoft.com/office/drawing/2014/main" id="{E10D2939-111B-6584-51D5-E2A964DDC734}"/>
              </a:ext>
            </a:extLst>
          </p:cNvPr>
          <p:cNvSpPr txBox="1"/>
          <p:nvPr/>
        </p:nvSpPr>
        <p:spPr>
          <a:xfrm>
            <a:off x="7256" y="1885969"/>
            <a:ext cx="492443" cy="490054"/>
          </a:xfrm>
          <a:prstGeom prst="rect">
            <a:avLst/>
          </a:prstGeom>
          <a:noFill/>
        </p:spPr>
        <p:txBody>
          <a:bodyPr vert="eaVert" wrap="square" rtlCol="0">
            <a:spAutoFit/>
          </a:bodyPr>
          <a:lstStyle/>
          <a:p>
            <a:pPr algn="ctr"/>
            <a:r>
              <a:rPr kumimoji="1" lang="ja-JP" altLang="en-US" sz="2000" dirty="0">
                <a:solidFill>
                  <a:schemeClr val="bg1"/>
                </a:solidFill>
                <a:latin typeface="ロンド B スクエア" panose="02000600000000000000" pitchFamily="50" charset="-128"/>
                <a:ea typeface="ロンド B スクエア" panose="02000600000000000000" pitchFamily="50" charset="-128"/>
              </a:rPr>
              <a:t>月</a:t>
            </a:r>
            <a:endParaRPr kumimoji="1" lang="en-US" altLang="ja-JP" sz="2000" dirty="0">
              <a:solidFill>
                <a:schemeClr val="bg1"/>
              </a:solidFill>
              <a:latin typeface="ロンド B スクエア" panose="02000600000000000000" pitchFamily="50" charset="-128"/>
              <a:ea typeface="ロンド B スクエア" panose="02000600000000000000" pitchFamily="50" charset="-128"/>
            </a:endParaRPr>
          </a:p>
        </p:txBody>
      </p:sp>
      <p:sp>
        <p:nvSpPr>
          <p:cNvPr id="75" name="テキスト ボックス 74">
            <a:extLst>
              <a:ext uri="{FF2B5EF4-FFF2-40B4-BE49-F238E27FC236}">
                <a16:creationId xmlns:a16="http://schemas.microsoft.com/office/drawing/2014/main" id="{492C1BCC-B44E-E001-EDE5-44C7C97FB1AC}"/>
              </a:ext>
            </a:extLst>
          </p:cNvPr>
          <p:cNvSpPr txBox="1"/>
          <p:nvPr/>
        </p:nvSpPr>
        <p:spPr>
          <a:xfrm>
            <a:off x="-35456" y="6003216"/>
            <a:ext cx="521970" cy="215444"/>
          </a:xfrm>
          <a:prstGeom prst="rect">
            <a:avLst/>
          </a:prstGeom>
          <a:noFill/>
        </p:spPr>
        <p:txBody>
          <a:bodyPr wrap="square" rtlCol="0">
            <a:spAutoFit/>
          </a:bodyPr>
          <a:lstStyle/>
          <a:p>
            <a:pPr algn="ctr"/>
            <a:r>
              <a:rPr lang="en-US" altLang="ja-JP" sz="800" dirty="0">
                <a:latin typeface="ロンド B スクエア" panose="02000600000000000000" pitchFamily="50" charset="-128"/>
                <a:ea typeface="ロンド B スクエア" panose="02000600000000000000" pitchFamily="50" charset="-128"/>
              </a:rPr>
              <a:t>Sep.</a:t>
            </a:r>
          </a:p>
        </p:txBody>
      </p:sp>
      <p:sp>
        <p:nvSpPr>
          <p:cNvPr id="6" name="テキスト ボックス 5">
            <a:extLst>
              <a:ext uri="{FF2B5EF4-FFF2-40B4-BE49-F238E27FC236}">
                <a16:creationId xmlns:a16="http://schemas.microsoft.com/office/drawing/2014/main" id="{B31EF8B7-7316-ACA4-8876-11619142D27D}"/>
              </a:ext>
            </a:extLst>
          </p:cNvPr>
          <p:cNvSpPr txBox="1"/>
          <p:nvPr/>
        </p:nvSpPr>
        <p:spPr>
          <a:xfrm>
            <a:off x="-4491" y="8798627"/>
            <a:ext cx="521970" cy="215444"/>
          </a:xfrm>
          <a:prstGeom prst="rect">
            <a:avLst/>
          </a:prstGeom>
          <a:noFill/>
        </p:spPr>
        <p:txBody>
          <a:bodyPr wrap="square" rtlCol="0">
            <a:spAutoFit/>
          </a:bodyPr>
          <a:lstStyle/>
          <a:p>
            <a:pPr algn="ctr"/>
            <a:r>
              <a:rPr lang="en-US" altLang="ja-JP" sz="800" dirty="0">
                <a:latin typeface="ロンド B スクエア" panose="02000600000000000000" pitchFamily="50" charset="-128"/>
                <a:ea typeface="ロンド B スクエア" panose="02000600000000000000" pitchFamily="50" charset="-128"/>
              </a:rPr>
              <a:t>Oct.</a:t>
            </a:r>
          </a:p>
        </p:txBody>
      </p:sp>
      <p:sp>
        <p:nvSpPr>
          <p:cNvPr id="17" name="星: 32 pt 16">
            <a:extLst>
              <a:ext uri="{FF2B5EF4-FFF2-40B4-BE49-F238E27FC236}">
                <a16:creationId xmlns:a16="http://schemas.microsoft.com/office/drawing/2014/main" id="{91B23E30-3A96-4BA5-BAC1-5643D10EF24B}"/>
              </a:ext>
            </a:extLst>
          </p:cNvPr>
          <p:cNvSpPr/>
          <p:nvPr/>
        </p:nvSpPr>
        <p:spPr bwMode="auto">
          <a:xfrm>
            <a:off x="532917" y="6548068"/>
            <a:ext cx="900000" cy="900000"/>
          </a:xfrm>
          <a:prstGeom prst="star32">
            <a:avLst>
              <a:gd name="adj" fmla="val 45026"/>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latin typeface="Arial" charset="0"/>
              <a:ea typeface="ＭＳ Ｐゴシック" charset="-128"/>
            </a:endParaRPr>
          </a:p>
        </p:txBody>
      </p:sp>
      <p:sp>
        <p:nvSpPr>
          <p:cNvPr id="32" name="テキスト ボックス 31">
            <a:extLst>
              <a:ext uri="{FF2B5EF4-FFF2-40B4-BE49-F238E27FC236}">
                <a16:creationId xmlns:a16="http://schemas.microsoft.com/office/drawing/2014/main" id="{2BD3A621-F331-6B77-980E-C1108EC2BD8D}"/>
              </a:ext>
            </a:extLst>
          </p:cNvPr>
          <p:cNvSpPr txBox="1"/>
          <p:nvPr/>
        </p:nvSpPr>
        <p:spPr>
          <a:xfrm>
            <a:off x="1579777" y="6675116"/>
            <a:ext cx="323165" cy="637983"/>
          </a:xfrm>
          <a:prstGeom prst="rect">
            <a:avLst/>
          </a:prstGeom>
          <a:solidFill>
            <a:srgbClr val="FFCCCC"/>
          </a:solidFill>
          <a:ln>
            <a:noFill/>
          </a:ln>
        </p:spPr>
        <p:txBody>
          <a:bodyPr vert="eaVert" wrap="square" rtlCol="0">
            <a:spAutoFit/>
          </a:bodyPr>
          <a:lstStyle/>
          <a:p>
            <a:pPr algn="ctr"/>
            <a:r>
              <a:rPr kumimoji="1" lang="ja-JP" altLang="en-US" sz="900" dirty="0">
                <a:latin typeface="ロンド B スクエア" panose="02000600000000000000" pitchFamily="50" charset="-128"/>
                <a:ea typeface="ロンド B スクエア" panose="02000600000000000000" pitchFamily="50" charset="-128"/>
              </a:rPr>
              <a:t>内　容</a:t>
            </a:r>
            <a:endParaRPr kumimoji="1" lang="en-US" altLang="ja-JP" sz="900" dirty="0">
              <a:latin typeface="ロンド B スクエア" panose="02000600000000000000" pitchFamily="50" charset="-128"/>
              <a:ea typeface="ロンド B スクエア" panose="02000600000000000000" pitchFamily="50" charset="-128"/>
            </a:endParaRPr>
          </a:p>
        </p:txBody>
      </p:sp>
      <p:sp>
        <p:nvSpPr>
          <p:cNvPr id="33" name="星: 32 pt 32">
            <a:extLst>
              <a:ext uri="{FF2B5EF4-FFF2-40B4-BE49-F238E27FC236}">
                <a16:creationId xmlns:a16="http://schemas.microsoft.com/office/drawing/2014/main" id="{B5884CB9-7A3B-9EFF-D7AF-DC5A7860C528}"/>
              </a:ext>
            </a:extLst>
          </p:cNvPr>
          <p:cNvSpPr/>
          <p:nvPr/>
        </p:nvSpPr>
        <p:spPr bwMode="auto">
          <a:xfrm>
            <a:off x="532917" y="7758433"/>
            <a:ext cx="900000" cy="900000"/>
          </a:xfrm>
          <a:prstGeom prst="star32">
            <a:avLst>
              <a:gd name="adj" fmla="val 45026"/>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latin typeface="Arial" charset="0"/>
              <a:ea typeface="ＭＳ Ｐゴシック" charset="-128"/>
            </a:endParaRPr>
          </a:p>
        </p:txBody>
      </p:sp>
      <p:sp>
        <p:nvSpPr>
          <p:cNvPr id="54" name="テキスト ボックス 53">
            <a:extLst>
              <a:ext uri="{FF2B5EF4-FFF2-40B4-BE49-F238E27FC236}">
                <a16:creationId xmlns:a16="http://schemas.microsoft.com/office/drawing/2014/main" id="{5DCB6470-CEC1-4D49-A20F-3EBCE6473EF1}"/>
              </a:ext>
            </a:extLst>
          </p:cNvPr>
          <p:cNvSpPr txBox="1"/>
          <p:nvPr/>
        </p:nvSpPr>
        <p:spPr>
          <a:xfrm>
            <a:off x="1579777" y="7885481"/>
            <a:ext cx="323165" cy="637983"/>
          </a:xfrm>
          <a:prstGeom prst="rect">
            <a:avLst/>
          </a:prstGeom>
          <a:solidFill>
            <a:srgbClr val="FFCCCC"/>
          </a:solidFill>
          <a:ln>
            <a:noFill/>
          </a:ln>
        </p:spPr>
        <p:txBody>
          <a:bodyPr vert="eaVert" wrap="square" rtlCol="0">
            <a:spAutoFit/>
          </a:bodyPr>
          <a:lstStyle/>
          <a:p>
            <a:pPr algn="ctr"/>
            <a:r>
              <a:rPr kumimoji="1" lang="ja-JP" altLang="en-US" sz="900" dirty="0">
                <a:latin typeface="ロンド B スクエア" panose="02000600000000000000" pitchFamily="50" charset="-128"/>
                <a:ea typeface="ロンド B スクエア" panose="02000600000000000000" pitchFamily="50" charset="-128"/>
              </a:rPr>
              <a:t>内　容</a:t>
            </a:r>
            <a:endParaRPr kumimoji="1" lang="en-US" altLang="ja-JP" sz="900" dirty="0">
              <a:latin typeface="ロンド B スクエア" panose="02000600000000000000" pitchFamily="50" charset="-128"/>
              <a:ea typeface="ロンド B スクエア" panose="02000600000000000000" pitchFamily="50" charset="-128"/>
            </a:endParaRPr>
          </a:p>
        </p:txBody>
      </p:sp>
      <p:sp>
        <p:nvSpPr>
          <p:cNvPr id="55" name="テキスト ボックス 54">
            <a:extLst>
              <a:ext uri="{FF2B5EF4-FFF2-40B4-BE49-F238E27FC236}">
                <a16:creationId xmlns:a16="http://schemas.microsoft.com/office/drawing/2014/main" id="{A8FE2804-AAC6-D63D-0568-28756909E598}"/>
              </a:ext>
            </a:extLst>
          </p:cNvPr>
          <p:cNvSpPr txBox="1"/>
          <p:nvPr/>
        </p:nvSpPr>
        <p:spPr>
          <a:xfrm>
            <a:off x="463677" y="6758664"/>
            <a:ext cx="1060900" cy="338554"/>
          </a:xfrm>
          <a:prstGeom prst="rect">
            <a:avLst/>
          </a:prstGeom>
          <a:noFill/>
        </p:spPr>
        <p:txBody>
          <a:bodyPr wrap="square" rtlCol="0">
            <a:spAutoFit/>
          </a:bodyPr>
          <a:lstStyle/>
          <a:p>
            <a:pPr algn="ctr"/>
            <a:r>
              <a:rPr lang="en-US" altLang="ja-JP" sz="1600" dirty="0">
                <a:latin typeface="ロンド B スクエア" panose="02000600000000000000" pitchFamily="50" charset="-128"/>
                <a:ea typeface="ロンド B スクエア" panose="02000600000000000000" pitchFamily="50" charset="-128"/>
              </a:rPr>
              <a:t>10/4</a:t>
            </a:r>
            <a:r>
              <a:rPr kumimoji="1" lang="en-US" altLang="ja-JP" sz="1200" dirty="0">
                <a:latin typeface="ロンド B スクエア" panose="02000600000000000000" pitchFamily="50" charset="-128"/>
                <a:ea typeface="ロンド B スクエア" panose="02000600000000000000" pitchFamily="50" charset="-128"/>
              </a:rPr>
              <a:t>Sat.</a:t>
            </a:r>
            <a:endParaRPr kumimoji="1" lang="en-US" altLang="ja-JP" sz="1600" dirty="0">
              <a:latin typeface="ロンド B スクエア" panose="02000600000000000000" pitchFamily="50" charset="-128"/>
              <a:ea typeface="ロンド B スクエア" panose="02000600000000000000" pitchFamily="50" charset="-128"/>
            </a:endParaRPr>
          </a:p>
        </p:txBody>
      </p:sp>
      <p:sp>
        <p:nvSpPr>
          <p:cNvPr id="56" name="テキスト ボックス 55">
            <a:extLst>
              <a:ext uri="{FF2B5EF4-FFF2-40B4-BE49-F238E27FC236}">
                <a16:creationId xmlns:a16="http://schemas.microsoft.com/office/drawing/2014/main" id="{6CC1B8EA-4EB7-C0BD-6AAC-C533F2C8D444}"/>
              </a:ext>
            </a:extLst>
          </p:cNvPr>
          <p:cNvSpPr txBox="1"/>
          <p:nvPr/>
        </p:nvSpPr>
        <p:spPr>
          <a:xfrm>
            <a:off x="453325" y="7964721"/>
            <a:ext cx="1060900" cy="338554"/>
          </a:xfrm>
          <a:prstGeom prst="rect">
            <a:avLst/>
          </a:prstGeom>
          <a:noFill/>
        </p:spPr>
        <p:txBody>
          <a:bodyPr wrap="square" rtlCol="0">
            <a:spAutoFit/>
          </a:bodyPr>
          <a:lstStyle/>
          <a:p>
            <a:pPr algn="ctr"/>
            <a:r>
              <a:rPr kumimoji="1" lang="en-US" altLang="ja-JP" sz="1600" dirty="0">
                <a:latin typeface="ロンド B スクエア" panose="02000600000000000000" pitchFamily="50" charset="-128"/>
                <a:ea typeface="ロンド B スクエア" panose="02000600000000000000" pitchFamily="50" charset="-128"/>
              </a:rPr>
              <a:t>10/25</a:t>
            </a:r>
            <a:r>
              <a:rPr kumimoji="1" lang="en-US" altLang="ja-JP" sz="1200" dirty="0">
                <a:latin typeface="ロンド B スクエア" panose="02000600000000000000" pitchFamily="50" charset="-128"/>
                <a:ea typeface="ロンド B スクエア" panose="02000600000000000000" pitchFamily="50" charset="-128"/>
              </a:rPr>
              <a:t>Sat.</a:t>
            </a:r>
            <a:endParaRPr kumimoji="1" lang="en-US" altLang="ja-JP" sz="1600" dirty="0">
              <a:latin typeface="ロンド B スクエア" panose="02000600000000000000" pitchFamily="50" charset="-128"/>
              <a:ea typeface="ロンド B スクエア" panose="02000600000000000000" pitchFamily="50" charset="-128"/>
            </a:endParaRPr>
          </a:p>
        </p:txBody>
      </p:sp>
      <p:sp>
        <p:nvSpPr>
          <p:cNvPr id="61" name="テキスト ボックス 60">
            <a:extLst>
              <a:ext uri="{FF2B5EF4-FFF2-40B4-BE49-F238E27FC236}">
                <a16:creationId xmlns:a16="http://schemas.microsoft.com/office/drawing/2014/main" id="{25DBE581-7106-C403-CEDC-DB173F5EDF11}"/>
              </a:ext>
            </a:extLst>
          </p:cNvPr>
          <p:cNvSpPr txBox="1"/>
          <p:nvPr/>
        </p:nvSpPr>
        <p:spPr>
          <a:xfrm>
            <a:off x="522041" y="7060725"/>
            <a:ext cx="900000" cy="246221"/>
          </a:xfrm>
          <a:prstGeom prst="rect">
            <a:avLst/>
          </a:prstGeom>
          <a:noFill/>
        </p:spPr>
        <p:txBody>
          <a:bodyPr wrap="square" rtlCol="0">
            <a:spAutoFit/>
          </a:bodyPr>
          <a:lstStyle/>
          <a:p>
            <a:pPr algn="ctr"/>
            <a:r>
              <a:rPr kumimoji="1" lang="en-US" altLang="ja-JP" sz="1000" dirty="0">
                <a:latin typeface="ロンド B スクエア" panose="02000600000000000000" pitchFamily="50" charset="-128"/>
                <a:ea typeface="ロンド B スクエア" panose="02000600000000000000" pitchFamily="50" charset="-128"/>
              </a:rPr>
              <a:t>13:00-15</a:t>
            </a:r>
            <a:r>
              <a:rPr lang="en-US" altLang="ja-JP" sz="1000" dirty="0">
                <a:latin typeface="ロンド B スクエア" panose="02000600000000000000" pitchFamily="50" charset="-128"/>
                <a:ea typeface="ロンド B スクエア" panose="02000600000000000000" pitchFamily="50" charset="-128"/>
              </a:rPr>
              <a:t>:30</a:t>
            </a:r>
          </a:p>
        </p:txBody>
      </p:sp>
      <p:sp>
        <p:nvSpPr>
          <p:cNvPr id="62" name="テキスト ボックス 61">
            <a:extLst>
              <a:ext uri="{FF2B5EF4-FFF2-40B4-BE49-F238E27FC236}">
                <a16:creationId xmlns:a16="http://schemas.microsoft.com/office/drawing/2014/main" id="{FFF12716-5226-4D37-B198-BFD6FEC27768}"/>
              </a:ext>
            </a:extLst>
          </p:cNvPr>
          <p:cNvSpPr txBox="1"/>
          <p:nvPr/>
        </p:nvSpPr>
        <p:spPr>
          <a:xfrm>
            <a:off x="547851" y="8233521"/>
            <a:ext cx="900000" cy="246221"/>
          </a:xfrm>
          <a:prstGeom prst="rect">
            <a:avLst/>
          </a:prstGeom>
          <a:noFill/>
        </p:spPr>
        <p:txBody>
          <a:bodyPr wrap="square" rtlCol="0">
            <a:spAutoFit/>
          </a:bodyPr>
          <a:lstStyle/>
          <a:p>
            <a:pPr algn="ctr"/>
            <a:r>
              <a:rPr kumimoji="1" lang="en-US" altLang="ja-JP" sz="1000" dirty="0">
                <a:latin typeface="ロンド B スクエア" panose="02000600000000000000" pitchFamily="50" charset="-128"/>
                <a:ea typeface="ロンド B スクエア" panose="02000600000000000000" pitchFamily="50" charset="-128"/>
              </a:rPr>
              <a:t>10:00-12</a:t>
            </a:r>
            <a:r>
              <a:rPr lang="en-US" altLang="ja-JP" sz="1000" dirty="0">
                <a:latin typeface="ロンド B スクエア" panose="02000600000000000000" pitchFamily="50" charset="-128"/>
                <a:ea typeface="ロンド B スクエア" panose="02000600000000000000" pitchFamily="50" charset="-128"/>
              </a:rPr>
              <a:t>:00</a:t>
            </a:r>
          </a:p>
        </p:txBody>
      </p:sp>
      <p:sp>
        <p:nvSpPr>
          <p:cNvPr id="63" name="テキスト ボックス 62">
            <a:extLst>
              <a:ext uri="{FF2B5EF4-FFF2-40B4-BE49-F238E27FC236}">
                <a16:creationId xmlns:a16="http://schemas.microsoft.com/office/drawing/2014/main" id="{55B64A4F-31CE-1CC4-9DA3-FDE02AD62772}"/>
              </a:ext>
            </a:extLst>
          </p:cNvPr>
          <p:cNvSpPr txBox="1"/>
          <p:nvPr/>
        </p:nvSpPr>
        <p:spPr>
          <a:xfrm>
            <a:off x="1594161" y="6380246"/>
            <a:ext cx="5581047" cy="276999"/>
          </a:xfrm>
          <a:prstGeom prst="rect">
            <a:avLst/>
          </a:prstGeom>
          <a:noFill/>
        </p:spPr>
        <p:txBody>
          <a:bodyPr wrap="square" rtlCol="0">
            <a:spAutoFit/>
          </a:bodyPr>
          <a:lstStyle/>
          <a:p>
            <a:r>
              <a:rPr kumimoji="1" lang="en-US" altLang="ja-JP" sz="1200" dirty="0">
                <a:latin typeface="ロンド B スクエア" panose="02000600000000000000" pitchFamily="50" charset="-128"/>
                <a:ea typeface="ロンド B スクエア" panose="02000600000000000000" pitchFamily="50" charset="-128"/>
              </a:rPr>
              <a:t>【</a:t>
            </a:r>
            <a:r>
              <a:rPr kumimoji="1" lang="ja-JP" altLang="en-US" sz="1200" dirty="0">
                <a:latin typeface="ロンド B スクエア" panose="02000600000000000000" pitchFamily="50" charset="-128"/>
                <a:ea typeface="ロンド B スクエア" panose="02000600000000000000" pitchFamily="50" charset="-128"/>
              </a:rPr>
              <a:t>秋の利用者企画イベント</a:t>
            </a:r>
            <a:r>
              <a:rPr kumimoji="1" lang="en-US" altLang="ja-JP" sz="1200" dirty="0">
                <a:latin typeface="ロンド B スクエア" panose="02000600000000000000" pitchFamily="50" charset="-128"/>
                <a:ea typeface="ロンド B スクエア" panose="02000600000000000000" pitchFamily="50" charset="-128"/>
              </a:rPr>
              <a:t>】</a:t>
            </a:r>
          </a:p>
        </p:txBody>
      </p:sp>
      <p:sp>
        <p:nvSpPr>
          <p:cNvPr id="64" name="テキスト ボックス 63">
            <a:extLst>
              <a:ext uri="{FF2B5EF4-FFF2-40B4-BE49-F238E27FC236}">
                <a16:creationId xmlns:a16="http://schemas.microsoft.com/office/drawing/2014/main" id="{D39C64A8-E5BA-92AC-5467-08022DFA8B3E}"/>
              </a:ext>
            </a:extLst>
          </p:cNvPr>
          <p:cNvSpPr txBox="1"/>
          <p:nvPr/>
        </p:nvSpPr>
        <p:spPr>
          <a:xfrm>
            <a:off x="1675534" y="7613202"/>
            <a:ext cx="4678335" cy="276999"/>
          </a:xfrm>
          <a:prstGeom prst="rect">
            <a:avLst/>
          </a:prstGeom>
          <a:noFill/>
        </p:spPr>
        <p:txBody>
          <a:bodyPr wrap="square" rtlCol="0">
            <a:spAutoFit/>
          </a:bodyPr>
          <a:lstStyle/>
          <a:p>
            <a:r>
              <a:rPr kumimoji="1" lang="ja-JP" altLang="en-US" sz="1200" dirty="0">
                <a:latin typeface="ロンド B スクエア" panose="02000600000000000000" pitchFamily="50" charset="-128"/>
                <a:ea typeface="ロンド B スクエア" panose="02000600000000000000" pitchFamily="50" charset="-128"/>
              </a:rPr>
              <a:t>ストレングス講座</a:t>
            </a:r>
            <a:endParaRPr kumimoji="1" lang="en-US" altLang="ja-JP" sz="1200" dirty="0">
              <a:latin typeface="ロンド B スクエア" panose="02000600000000000000" pitchFamily="50" charset="-128"/>
              <a:ea typeface="ロンド B スクエア" panose="02000600000000000000" pitchFamily="50" charset="-128"/>
            </a:endParaRPr>
          </a:p>
        </p:txBody>
      </p:sp>
      <p:sp>
        <p:nvSpPr>
          <p:cNvPr id="65" name="テキスト ボックス 64">
            <a:extLst>
              <a:ext uri="{FF2B5EF4-FFF2-40B4-BE49-F238E27FC236}">
                <a16:creationId xmlns:a16="http://schemas.microsoft.com/office/drawing/2014/main" id="{EE80DE27-825F-6A84-C40D-FAD371C5F2B3}"/>
              </a:ext>
            </a:extLst>
          </p:cNvPr>
          <p:cNvSpPr txBox="1"/>
          <p:nvPr/>
        </p:nvSpPr>
        <p:spPr>
          <a:xfrm>
            <a:off x="1898809" y="7894922"/>
            <a:ext cx="5558550" cy="646331"/>
          </a:xfrm>
          <a:prstGeom prst="rect">
            <a:avLst/>
          </a:prstGeom>
          <a:noFill/>
        </p:spPr>
        <p:txBody>
          <a:bodyPr wrap="square" rtlCol="0">
            <a:spAutoFit/>
          </a:bodyPr>
          <a:lstStyle/>
          <a:p>
            <a:r>
              <a:rPr lang="ja-JP" altLang="en-US" sz="900" dirty="0">
                <a:latin typeface="ロンド B スクエア" panose="02000600000000000000" pitchFamily="50" charset="-128"/>
                <a:ea typeface="ロンド B スクエア" panose="02000600000000000000" pitchFamily="50" charset="-128"/>
              </a:rPr>
              <a:t>「ストレングス」とは、みなさんが持っている「強さ」のことです。</a:t>
            </a:r>
            <a:endParaRPr lang="en-US" altLang="ja-JP" sz="900" dirty="0">
              <a:latin typeface="ロンド B スクエア" panose="02000600000000000000" pitchFamily="50" charset="-128"/>
              <a:ea typeface="ロンド B スクエア" panose="02000600000000000000" pitchFamily="50" charset="-128"/>
            </a:endParaRPr>
          </a:p>
          <a:p>
            <a:r>
              <a:rPr lang="ja-JP" altLang="en-US" sz="900" dirty="0">
                <a:latin typeface="ロンド B スクエア" panose="02000600000000000000" pitchFamily="50" charset="-128"/>
                <a:ea typeface="ロンド B スクエア" panose="02000600000000000000" pitchFamily="50" charset="-128"/>
              </a:rPr>
              <a:t>今回はストレングスをテーマに講義形式でワークに取り組んでいただきます。</a:t>
            </a:r>
          </a:p>
          <a:p>
            <a:r>
              <a:rPr lang="ja-JP" altLang="en-US" sz="900" dirty="0">
                <a:latin typeface="ロンド B スクエア" panose="02000600000000000000" pitchFamily="50" charset="-128"/>
                <a:ea typeface="ロンド B スクエア" panose="02000600000000000000" pitchFamily="50" charset="-128"/>
              </a:rPr>
              <a:t>自分の「強み」を知り、それを生かす思考や行動を具体的に考えていきます。</a:t>
            </a:r>
            <a:endParaRPr lang="en-US" altLang="ja-JP" sz="900" dirty="0">
              <a:latin typeface="ロンド B スクエア" panose="02000600000000000000" pitchFamily="50" charset="-128"/>
              <a:ea typeface="ロンド B スクエア" panose="02000600000000000000" pitchFamily="50" charset="-128"/>
            </a:endParaRPr>
          </a:p>
          <a:p>
            <a:r>
              <a:rPr lang="ja-JP" altLang="en-US" sz="900" dirty="0">
                <a:latin typeface="ロンド B スクエア" panose="02000600000000000000" pitchFamily="50" charset="-128"/>
                <a:ea typeface="ロンド B スクエア" panose="02000600000000000000" pitchFamily="50" charset="-128"/>
              </a:rPr>
              <a:t>自己理解や自己肯定感につながる内容です。ぜひご参加ください！</a:t>
            </a:r>
            <a:endParaRPr lang="en-US" altLang="ja-JP" sz="900" dirty="0">
              <a:latin typeface="ロンド B スクエア" panose="02000600000000000000" pitchFamily="50" charset="-128"/>
              <a:ea typeface="ロンド B スクエア" panose="02000600000000000000" pitchFamily="50" charset="-128"/>
            </a:endParaRPr>
          </a:p>
        </p:txBody>
      </p:sp>
      <p:sp>
        <p:nvSpPr>
          <p:cNvPr id="70" name="テキスト ボックス 69">
            <a:extLst>
              <a:ext uri="{FF2B5EF4-FFF2-40B4-BE49-F238E27FC236}">
                <a16:creationId xmlns:a16="http://schemas.microsoft.com/office/drawing/2014/main" id="{421C1B7C-F7B3-F719-E391-258CA5E14986}"/>
              </a:ext>
            </a:extLst>
          </p:cNvPr>
          <p:cNvSpPr txBox="1"/>
          <p:nvPr/>
        </p:nvSpPr>
        <p:spPr>
          <a:xfrm>
            <a:off x="1902942" y="6766843"/>
            <a:ext cx="5558550" cy="369332"/>
          </a:xfrm>
          <a:prstGeom prst="rect">
            <a:avLst/>
          </a:prstGeom>
          <a:noFill/>
        </p:spPr>
        <p:txBody>
          <a:bodyPr wrap="square" rtlCol="0">
            <a:spAutoFit/>
          </a:bodyPr>
          <a:lstStyle/>
          <a:p>
            <a:r>
              <a:rPr lang="ja-JP" altLang="en-US" sz="900" dirty="0">
                <a:latin typeface="ロンド B スクエア" panose="02000600000000000000" pitchFamily="50" charset="-128"/>
                <a:ea typeface="ロンド B スクエア" panose="02000600000000000000" pitchFamily="50" charset="-128"/>
              </a:rPr>
              <a:t>ワン・ブリッジ町田の秋のイベントを利用者の皆さんに企画いただき、開催する予定です。</a:t>
            </a:r>
            <a:endParaRPr lang="en-US" altLang="ja-JP" sz="900" dirty="0">
              <a:latin typeface="ロンド B スクエア" panose="02000600000000000000" pitchFamily="50" charset="-128"/>
              <a:ea typeface="ロンド B スクエア" panose="02000600000000000000" pitchFamily="50" charset="-128"/>
            </a:endParaRPr>
          </a:p>
          <a:p>
            <a:r>
              <a:rPr lang="ja-JP" altLang="en-US" sz="900" dirty="0">
                <a:latin typeface="ロンド B スクエア" panose="02000600000000000000" pitchFamily="50" charset="-128"/>
                <a:ea typeface="ロンド B スクエア" panose="02000600000000000000" pitchFamily="50" charset="-128"/>
              </a:rPr>
              <a:t>詳細が決まり次第、お知らせいたします。</a:t>
            </a:r>
            <a:endParaRPr lang="en-US" altLang="ja-JP" sz="900" dirty="0">
              <a:latin typeface="ロンド B スクエア" panose="02000600000000000000" pitchFamily="50" charset="-128"/>
              <a:ea typeface="ロンド B スクエア" panose="02000600000000000000" pitchFamily="50" charset="-128"/>
            </a:endParaRPr>
          </a:p>
        </p:txBody>
      </p:sp>
      <p:sp>
        <p:nvSpPr>
          <p:cNvPr id="5" name="テキスト ボックス 4">
            <a:extLst>
              <a:ext uri="{FF2B5EF4-FFF2-40B4-BE49-F238E27FC236}">
                <a16:creationId xmlns:a16="http://schemas.microsoft.com/office/drawing/2014/main" id="{9BE73801-362D-7E17-AABD-396D81C828B1}"/>
              </a:ext>
            </a:extLst>
          </p:cNvPr>
          <p:cNvSpPr txBox="1"/>
          <p:nvPr/>
        </p:nvSpPr>
        <p:spPr>
          <a:xfrm>
            <a:off x="-39792" y="1472143"/>
            <a:ext cx="514756" cy="712372"/>
          </a:xfrm>
          <a:prstGeom prst="rect">
            <a:avLst/>
          </a:prstGeom>
          <a:noFill/>
        </p:spPr>
        <p:txBody>
          <a:bodyPr vert="eaVert" wrap="square" rtlCol="0">
            <a:spAutoFit/>
          </a:bodyPr>
          <a:lstStyle/>
          <a:p>
            <a:pPr algn="ctr"/>
            <a:r>
              <a:rPr kumimoji="1" lang="en-US" altLang="ja-JP" sz="2000" dirty="0">
                <a:solidFill>
                  <a:schemeClr val="bg1"/>
                </a:solidFill>
                <a:latin typeface="ロンド B スクエア" panose="02000600000000000000" pitchFamily="50" charset="-128"/>
                <a:ea typeface="ロンド B スクエア" panose="02000600000000000000" pitchFamily="50" charset="-128"/>
              </a:rPr>
              <a:t>8</a:t>
            </a:r>
          </a:p>
        </p:txBody>
      </p:sp>
      <p:sp>
        <p:nvSpPr>
          <p:cNvPr id="7" name="星: 32 pt 6">
            <a:extLst>
              <a:ext uri="{FF2B5EF4-FFF2-40B4-BE49-F238E27FC236}">
                <a16:creationId xmlns:a16="http://schemas.microsoft.com/office/drawing/2014/main" id="{1F96402D-EC09-F9A0-1A7A-9291E4A7DB16}"/>
              </a:ext>
            </a:extLst>
          </p:cNvPr>
          <p:cNvSpPr/>
          <p:nvPr/>
        </p:nvSpPr>
        <p:spPr bwMode="auto">
          <a:xfrm>
            <a:off x="572127" y="996509"/>
            <a:ext cx="900000" cy="900000"/>
          </a:xfrm>
          <a:prstGeom prst="star32">
            <a:avLst>
              <a:gd name="adj" fmla="val 45026"/>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latin typeface="Arial" charset="0"/>
              <a:ea typeface="ＭＳ Ｐゴシック" charset="-128"/>
            </a:endParaRPr>
          </a:p>
        </p:txBody>
      </p:sp>
      <p:sp>
        <p:nvSpPr>
          <p:cNvPr id="10" name="テキスト ボックス 9">
            <a:extLst>
              <a:ext uri="{FF2B5EF4-FFF2-40B4-BE49-F238E27FC236}">
                <a16:creationId xmlns:a16="http://schemas.microsoft.com/office/drawing/2014/main" id="{5E293CE3-DAA2-823F-E31E-16A81E4C9173}"/>
              </a:ext>
            </a:extLst>
          </p:cNvPr>
          <p:cNvSpPr txBox="1"/>
          <p:nvPr/>
        </p:nvSpPr>
        <p:spPr>
          <a:xfrm>
            <a:off x="1618987" y="1123557"/>
            <a:ext cx="323165" cy="637983"/>
          </a:xfrm>
          <a:prstGeom prst="rect">
            <a:avLst/>
          </a:prstGeom>
          <a:solidFill>
            <a:srgbClr val="FFCCCC"/>
          </a:solidFill>
          <a:ln>
            <a:noFill/>
          </a:ln>
        </p:spPr>
        <p:txBody>
          <a:bodyPr vert="eaVert" wrap="square" rtlCol="0">
            <a:spAutoFit/>
          </a:bodyPr>
          <a:lstStyle/>
          <a:p>
            <a:pPr algn="ctr"/>
            <a:r>
              <a:rPr kumimoji="1" lang="ja-JP" altLang="en-US" sz="900" dirty="0">
                <a:latin typeface="ロンド B スクエア" panose="02000600000000000000" pitchFamily="50" charset="-128"/>
                <a:ea typeface="ロンド B スクエア" panose="02000600000000000000" pitchFamily="50" charset="-128"/>
              </a:rPr>
              <a:t>内　容</a:t>
            </a:r>
            <a:endParaRPr kumimoji="1" lang="en-US" altLang="ja-JP" sz="900" dirty="0">
              <a:latin typeface="ロンド B スクエア" panose="02000600000000000000" pitchFamily="50" charset="-128"/>
              <a:ea typeface="ロンド B スクエア" panose="02000600000000000000" pitchFamily="50" charset="-128"/>
            </a:endParaRPr>
          </a:p>
        </p:txBody>
      </p:sp>
      <p:sp>
        <p:nvSpPr>
          <p:cNvPr id="11" name="星: 32 pt 10">
            <a:extLst>
              <a:ext uri="{FF2B5EF4-FFF2-40B4-BE49-F238E27FC236}">
                <a16:creationId xmlns:a16="http://schemas.microsoft.com/office/drawing/2014/main" id="{B49767D3-A022-6942-D418-3947EDA39CA3}"/>
              </a:ext>
            </a:extLst>
          </p:cNvPr>
          <p:cNvSpPr/>
          <p:nvPr/>
        </p:nvSpPr>
        <p:spPr bwMode="auto">
          <a:xfrm>
            <a:off x="572127" y="2206874"/>
            <a:ext cx="900000" cy="900000"/>
          </a:xfrm>
          <a:prstGeom prst="star32">
            <a:avLst>
              <a:gd name="adj" fmla="val 45026"/>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latin typeface="Arial" charset="0"/>
              <a:ea typeface="ＭＳ Ｐゴシック" charset="-128"/>
            </a:endParaRPr>
          </a:p>
        </p:txBody>
      </p:sp>
      <p:sp>
        <p:nvSpPr>
          <p:cNvPr id="12" name="テキスト ボックス 11">
            <a:extLst>
              <a:ext uri="{FF2B5EF4-FFF2-40B4-BE49-F238E27FC236}">
                <a16:creationId xmlns:a16="http://schemas.microsoft.com/office/drawing/2014/main" id="{47607290-F1B1-6081-7F96-CD97E9EA0242}"/>
              </a:ext>
            </a:extLst>
          </p:cNvPr>
          <p:cNvSpPr txBox="1"/>
          <p:nvPr/>
        </p:nvSpPr>
        <p:spPr>
          <a:xfrm>
            <a:off x="1618987" y="2333922"/>
            <a:ext cx="323165" cy="637983"/>
          </a:xfrm>
          <a:prstGeom prst="rect">
            <a:avLst/>
          </a:prstGeom>
          <a:solidFill>
            <a:srgbClr val="FFCCCC"/>
          </a:solidFill>
          <a:ln>
            <a:noFill/>
          </a:ln>
        </p:spPr>
        <p:txBody>
          <a:bodyPr vert="eaVert" wrap="square" rtlCol="0">
            <a:spAutoFit/>
          </a:bodyPr>
          <a:lstStyle/>
          <a:p>
            <a:pPr algn="ctr"/>
            <a:r>
              <a:rPr kumimoji="1" lang="ja-JP" altLang="en-US" sz="900" dirty="0">
                <a:latin typeface="ロンド B スクエア" panose="02000600000000000000" pitchFamily="50" charset="-128"/>
                <a:ea typeface="ロンド B スクエア" panose="02000600000000000000" pitchFamily="50" charset="-128"/>
              </a:rPr>
              <a:t>内　容</a:t>
            </a:r>
            <a:endParaRPr kumimoji="1" lang="en-US" altLang="ja-JP" sz="900" dirty="0">
              <a:latin typeface="ロンド B スクエア" panose="02000600000000000000" pitchFamily="50" charset="-128"/>
              <a:ea typeface="ロンド B スクエア" panose="02000600000000000000" pitchFamily="50" charset="-128"/>
            </a:endParaRPr>
          </a:p>
        </p:txBody>
      </p:sp>
      <p:sp>
        <p:nvSpPr>
          <p:cNvPr id="15" name="テキスト ボックス 14">
            <a:extLst>
              <a:ext uri="{FF2B5EF4-FFF2-40B4-BE49-F238E27FC236}">
                <a16:creationId xmlns:a16="http://schemas.microsoft.com/office/drawing/2014/main" id="{CF1083D0-AEF3-6F02-F750-A15FBD05E24C}"/>
              </a:ext>
            </a:extLst>
          </p:cNvPr>
          <p:cNvSpPr txBox="1"/>
          <p:nvPr/>
        </p:nvSpPr>
        <p:spPr>
          <a:xfrm>
            <a:off x="502887" y="1207105"/>
            <a:ext cx="1060900" cy="338554"/>
          </a:xfrm>
          <a:prstGeom prst="rect">
            <a:avLst/>
          </a:prstGeom>
          <a:noFill/>
        </p:spPr>
        <p:txBody>
          <a:bodyPr wrap="square" rtlCol="0">
            <a:spAutoFit/>
          </a:bodyPr>
          <a:lstStyle/>
          <a:p>
            <a:pPr algn="ctr"/>
            <a:r>
              <a:rPr lang="en-US" altLang="ja-JP" sz="1600" dirty="0">
                <a:latin typeface="ロンド B スクエア" panose="02000600000000000000" pitchFamily="50" charset="-128"/>
                <a:ea typeface="ロンド B スクエア" panose="02000600000000000000" pitchFamily="50" charset="-128"/>
              </a:rPr>
              <a:t>8/9</a:t>
            </a:r>
            <a:r>
              <a:rPr kumimoji="1" lang="en-US" altLang="ja-JP" sz="1200" dirty="0">
                <a:latin typeface="ロンド B スクエア" panose="02000600000000000000" pitchFamily="50" charset="-128"/>
                <a:ea typeface="ロンド B スクエア" panose="02000600000000000000" pitchFamily="50" charset="-128"/>
              </a:rPr>
              <a:t>Sat.</a:t>
            </a:r>
            <a:endParaRPr kumimoji="1" lang="en-US" altLang="ja-JP" sz="1600" dirty="0">
              <a:latin typeface="ロンド B スクエア" panose="02000600000000000000" pitchFamily="50" charset="-128"/>
              <a:ea typeface="ロンド B スクエア" panose="02000600000000000000" pitchFamily="50" charset="-128"/>
            </a:endParaRPr>
          </a:p>
        </p:txBody>
      </p:sp>
      <p:sp>
        <p:nvSpPr>
          <p:cNvPr id="18" name="テキスト ボックス 17">
            <a:extLst>
              <a:ext uri="{FF2B5EF4-FFF2-40B4-BE49-F238E27FC236}">
                <a16:creationId xmlns:a16="http://schemas.microsoft.com/office/drawing/2014/main" id="{A79EB716-1EB0-17C3-DE8B-4725B0CE437E}"/>
              </a:ext>
            </a:extLst>
          </p:cNvPr>
          <p:cNvSpPr txBox="1"/>
          <p:nvPr/>
        </p:nvSpPr>
        <p:spPr>
          <a:xfrm>
            <a:off x="492535" y="2413162"/>
            <a:ext cx="1060900" cy="338554"/>
          </a:xfrm>
          <a:prstGeom prst="rect">
            <a:avLst/>
          </a:prstGeom>
          <a:noFill/>
        </p:spPr>
        <p:txBody>
          <a:bodyPr wrap="square" rtlCol="0">
            <a:spAutoFit/>
          </a:bodyPr>
          <a:lstStyle/>
          <a:p>
            <a:pPr algn="ctr"/>
            <a:r>
              <a:rPr lang="en-US" altLang="ja-JP" sz="1600" dirty="0">
                <a:latin typeface="ロンド B スクエア" panose="02000600000000000000" pitchFamily="50" charset="-128"/>
                <a:ea typeface="ロンド B スクエア" panose="02000600000000000000" pitchFamily="50" charset="-128"/>
              </a:rPr>
              <a:t>8/23</a:t>
            </a:r>
            <a:r>
              <a:rPr kumimoji="1" lang="en-US" altLang="ja-JP" sz="1200" dirty="0">
                <a:latin typeface="ロンド B スクエア" panose="02000600000000000000" pitchFamily="50" charset="-128"/>
                <a:ea typeface="ロンド B スクエア" panose="02000600000000000000" pitchFamily="50" charset="-128"/>
              </a:rPr>
              <a:t>Sat.</a:t>
            </a:r>
            <a:endParaRPr kumimoji="1" lang="en-US" altLang="ja-JP" sz="1600" dirty="0">
              <a:latin typeface="ロンド B スクエア" panose="02000600000000000000" pitchFamily="50" charset="-128"/>
              <a:ea typeface="ロンド B スクエア" panose="02000600000000000000" pitchFamily="50" charset="-128"/>
            </a:endParaRPr>
          </a:p>
        </p:txBody>
      </p:sp>
      <p:sp>
        <p:nvSpPr>
          <p:cNvPr id="19" name="テキスト ボックス 18">
            <a:extLst>
              <a:ext uri="{FF2B5EF4-FFF2-40B4-BE49-F238E27FC236}">
                <a16:creationId xmlns:a16="http://schemas.microsoft.com/office/drawing/2014/main" id="{B765FE6D-2F46-A8F6-29E5-6E621C0E5854}"/>
              </a:ext>
            </a:extLst>
          </p:cNvPr>
          <p:cNvSpPr txBox="1"/>
          <p:nvPr/>
        </p:nvSpPr>
        <p:spPr>
          <a:xfrm>
            <a:off x="561251" y="1509166"/>
            <a:ext cx="900000" cy="246221"/>
          </a:xfrm>
          <a:prstGeom prst="rect">
            <a:avLst/>
          </a:prstGeom>
          <a:noFill/>
        </p:spPr>
        <p:txBody>
          <a:bodyPr wrap="square" rtlCol="0">
            <a:spAutoFit/>
          </a:bodyPr>
          <a:lstStyle/>
          <a:p>
            <a:pPr algn="ctr"/>
            <a:r>
              <a:rPr kumimoji="1" lang="en-US" altLang="ja-JP" sz="1000" dirty="0">
                <a:latin typeface="ロンド B スクエア" panose="02000600000000000000" pitchFamily="50" charset="-128"/>
                <a:ea typeface="ロンド B スクエア" panose="02000600000000000000" pitchFamily="50" charset="-128"/>
              </a:rPr>
              <a:t>10:00-12</a:t>
            </a:r>
            <a:r>
              <a:rPr lang="en-US" altLang="ja-JP" sz="1000" dirty="0">
                <a:latin typeface="ロンド B スクエア" panose="02000600000000000000" pitchFamily="50" charset="-128"/>
                <a:ea typeface="ロンド B スクエア" panose="02000600000000000000" pitchFamily="50" charset="-128"/>
              </a:rPr>
              <a:t>:00</a:t>
            </a:r>
          </a:p>
        </p:txBody>
      </p:sp>
      <p:sp>
        <p:nvSpPr>
          <p:cNvPr id="21" name="テキスト ボックス 20">
            <a:extLst>
              <a:ext uri="{FF2B5EF4-FFF2-40B4-BE49-F238E27FC236}">
                <a16:creationId xmlns:a16="http://schemas.microsoft.com/office/drawing/2014/main" id="{FDD8519C-4BF3-2046-97C6-6561C21C26EB}"/>
              </a:ext>
            </a:extLst>
          </p:cNvPr>
          <p:cNvSpPr txBox="1"/>
          <p:nvPr/>
        </p:nvSpPr>
        <p:spPr>
          <a:xfrm>
            <a:off x="587061" y="2681962"/>
            <a:ext cx="900000" cy="246221"/>
          </a:xfrm>
          <a:prstGeom prst="rect">
            <a:avLst/>
          </a:prstGeom>
          <a:noFill/>
        </p:spPr>
        <p:txBody>
          <a:bodyPr wrap="square" rtlCol="0">
            <a:spAutoFit/>
          </a:bodyPr>
          <a:lstStyle/>
          <a:p>
            <a:pPr algn="ctr"/>
            <a:r>
              <a:rPr kumimoji="1" lang="en-US" altLang="ja-JP" sz="1000" dirty="0">
                <a:latin typeface="ロンド B スクエア" panose="02000600000000000000" pitchFamily="50" charset="-128"/>
                <a:ea typeface="ロンド B スクエア" panose="02000600000000000000" pitchFamily="50" charset="-128"/>
              </a:rPr>
              <a:t>10:00-12</a:t>
            </a:r>
            <a:r>
              <a:rPr lang="en-US" altLang="ja-JP" sz="1000" dirty="0">
                <a:latin typeface="ロンド B スクエア" panose="02000600000000000000" pitchFamily="50" charset="-128"/>
                <a:ea typeface="ロンド B スクエア" panose="02000600000000000000" pitchFamily="50" charset="-128"/>
              </a:rPr>
              <a:t>:00</a:t>
            </a:r>
          </a:p>
        </p:txBody>
      </p:sp>
      <p:sp>
        <p:nvSpPr>
          <p:cNvPr id="22" name="テキスト ボックス 21">
            <a:extLst>
              <a:ext uri="{FF2B5EF4-FFF2-40B4-BE49-F238E27FC236}">
                <a16:creationId xmlns:a16="http://schemas.microsoft.com/office/drawing/2014/main" id="{27137D0B-2E4F-D352-B60D-79A3DE0A3339}"/>
              </a:ext>
            </a:extLst>
          </p:cNvPr>
          <p:cNvSpPr txBox="1"/>
          <p:nvPr/>
        </p:nvSpPr>
        <p:spPr>
          <a:xfrm>
            <a:off x="1633371" y="828687"/>
            <a:ext cx="5581047" cy="276999"/>
          </a:xfrm>
          <a:prstGeom prst="rect">
            <a:avLst/>
          </a:prstGeom>
          <a:noFill/>
        </p:spPr>
        <p:txBody>
          <a:bodyPr wrap="square" rtlCol="0">
            <a:spAutoFit/>
          </a:bodyPr>
          <a:lstStyle/>
          <a:p>
            <a:r>
              <a:rPr lang="ja-JP" altLang="en-US" sz="1200" dirty="0">
                <a:latin typeface="ロンド B スクエア" panose="02000600000000000000" pitchFamily="50" charset="-128"/>
                <a:ea typeface="ロンド B スクエア" panose="02000600000000000000" pitchFamily="50" charset="-128"/>
              </a:rPr>
              <a:t>実体験から学ぼう！実習報告会</a:t>
            </a:r>
            <a:endParaRPr lang="en-US" altLang="ja-JP" sz="1200" dirty="0">
              <a:latin typeface="ロンド B スクエア" panose="02000600000000000000" pitchFamily="50" charset="-128"/>
              <a:ea typeface="ロンド B スクエア" panose="02000600000000000000" pitchFamily="50" charset="-128"/>
            </a:endParaRPr>
          </a:p>
        </p:txBody>
      </p:sp>
      <p:sp>
        <p:nvSpPr>
          <p:cNvPr id="27" name="テキスト ボックス 26">
            <a:extLst>
              <a:ext uri="{FF2B5EF4-FFF2-40B4-BE49-F238E27FC236}">
                <a16:creationId xmlns:a16="http://schemas.microsoft.com/office/drawing/2014/main" id="{EB7FE355-9AB9-9C07-3198-E71E04B6C310}"/>
              </a:ext>
            </a:extLst>
          </p:cNvPr>
          <p:cNvSpPr txBox="1"/>
          <p:nvPr/>
        </p:nvSpPr>
        <p:spPr>
          <a:xfrm>
            <a:off x="1649186" y="2032831"/>
            <a:ext cx="4883694" cy="276999"/>
          </a:xfrm>
          <a:prstGeom prst="rect">
            <a:avLst/>
          </a:prstGeom>
          <a:noFill/>
        </p:spPr>
        <p:txBody>
          <a:bodyPr wrap="square" rtlCol="0">
            <a:spAutoFit/>
          </a:bodyPr>
          <a:lstStyle/>
          <a:p>
            <a:r>
              <a:rPr lang="ja-JP" altLang="en-US" sz="1200" dirty="0">
                <a:latin typeface="ロンド B スクエア" panose="02000600000000000000" pitchFamily="50" charset="-128"/>
                <a:ea typeface="ロンド B スクエア" panose="02000600000000000000" pitchFamily="50" charset="-128"/>
              </a:rPr>
              <a:t>ワン・ブリッジ町田　</a:t>
            </a:r>
            <a:r>
              <a:rPr lang="en-US" altLang="ja-JP" sz="1200" dirty="0">
                <a:latin typeface="ロンド B スクエア" panose="02000600000000000000" pitchFamily="50" charset="-128"/>
                <a:ea typeface="ロンド B スクエア" panose="02000600000000000000" pitchFamily="50" charset="-128"/>
              </a:rPr>
              <a:t>OB</a:t>
            </a:r>
            <a:r>
              <a:rPr lang="ja-JP" altLang="en-US" sz="1200" dirty="0">
                <a:latin typeface="ロンド B スクエア" panose="02000600000000000000" pitchFamily="50" charset="-128"/>
                <a:ea typeface="ロンド B スクエア" panose="02000600000000000000" pitchFamily="50" charset="-128"/>
              </a:rPr>
              <a:t>・</a:t>
            </a:r>
            <a:r>
              <a:rPr lang="en-US" altLang="ja-JP" sz="1200" dirty="0">
                <a:latin typeface="ロンド B スクエア" panose="02000600000000000000" pitchFamily="50" charset="-128"/>
                <a:ea typeface="ロンド B スクエア" panose="02000600000000000000" pitchFamily="50" charset="-128"/>
              </a:rPr>
              <a:t>OG</a:t>
            </a:r>
            <a:r>
              <a:rPr lang="ja-JP" altLang="en-US" sz="1200" dirty="0">
                <a:latin typeface="ロンド B スクエア" panose="02000600000000000000" pitchFamily="50" charset="-128"/>
                <a:ea typeface="ロンド B スクエア" panose="02000600000000000000" pitchFamily="50" charset="-128"/>
              </a:rPr>
              <a:t>会！</a:t>
            </a:r>
            <a:endParaRPr lang="en-US" altLang="ja-JP" sz="1200" dirty="0">
              <a:latin typeface="ロンド B スクエア" panose="02000600000000000000" pitchFamily="50" charset="-128"/>
              <a:ea typeface="ロンド B スクエア" panose="02000600000000000000" pitchFamily="50" charset="-128"/>
            </a:endParaRPr>
          </a:p>
        </p:txBody>
      </p:sp>
      <p:sp>
        <p:nvSpPr>
          <p:cNvPr id="28" name="テキスト ボックス 27">
            <a:extLst>
              <a:ext uri="{FF2B5EF4-FFF2-40B4-BE49-F238E27FC236}">
                <a16:creationId xmlns:a16="http://schemas.microsoft.com/office/drawing/2014/main" id="{56EA254B-C947-6AD9-1A07-A753319B7505}"/>
              </a:ext>
            </a:extLst>
          </p:cNvPr>
          <p:cNvSpPr txBox="1"/>
          <p:nvPr/>
        </p:nvSpPr>
        <p:spPr>
          <a:xfrm>
            <a:off x="1948501" y="2340119"/>
            <a:ext cx="5558550" cy="646331"/>
          </a:xfrm>
          <a:prstGeom prst="rect">
            <a:avLst/>
          </a:prstGeom>
          <a:noFill/>
        </p:spPr>
        <p:txBody>
          <a:bodyPr wrap="square" rtlCol="0">
            <a:spAutoFit/>
          </a:bodyPr>
          <a:lstStyle/>
          <a:p>
            <a:r>
              <a:rPr lang="ja-JP" altLang="en-US" sz="900" dirty="0">
                <a:latin typeface="ロンド B スクエア" panose="02000600000000000000" pitchFamily="50" charset="-128"/>
                <a:ea typeface="ロンド B スクエア" panose="02000600000000000000" pitchFamily="50" charset="-128"/>
              </a:rPr>
              <a:t>今年もワン・ブリッジ町田の</a:t>
            </a:r>
            <a:r>
              <a:rPr lang="en-US" altLang="ja-JP" sz="900" dirty="0">
                <a:latin typeface="ロンド B スクエア" panose="02000600000000000000" pitchFamily="50" charset="-128"/>
                <a:ea typeface="ロンド B スクエア" panose="02000600000000000000" pitchFamily="50" charset="-128"/>
              </a:rPr>
              <a:t>OB</a:t>
            </a:r>
            <a:r>
              <a:rPr lang="ja-JP" altLang="en-US" sz="900" dirty="0">
                <a:latin typeface="ロンド B スクエア" panose="02000600000000000000" pitchFamily="50" charset="-128"/>
                <a:ea typeface="ロンド B スクエア" panose="02000600000000000000" pitchFamily="50" charset="-128"/>
              </a:rPr>
              <a:t>・</a:t>
            </a:r>
            <a:r>
              <a:rPr lang="en-US" altLang="ja-JP" sz="900" dirty="0">
                <a:latin typeface="ロンド B スクエア" panose="02000600000000000000" pitchFamily="50" charset="-128"/>
                <a:ea typeface="ロンド B スクエア" panose="02000600000000000000" pitchFamily="50" charset="-128"/>
              </a:rPr>
              <a:t>OG</a:t>
            </a:r>
            <a:r>
              <a:rPr lang="ja-JP" altLang="en-US" sz="900" dirty="0">
                <a:latin typeface="ロンド B スクエア" panose="02000600000000000000" pitchFamily="50" charset="-128"/>
                <a:ea typeface="ロンド B スクエア" panose="02000600000000000000" pitchFamily="50" charset="-128"/>
              </a:rPr>
              <a:t>会を開催します！</a:t>
            </a:r>
          </a:p>
          <a:p>
            <a:r>
              <a:rPr lang="ja-JP" altLang="en-US" sz="900" dirty="0">
                <a:latin typeface="ロンド B スクエア" panose="02000600000000000000" pitchFamily="50" charset="-128"/>
                <a:ea typeface="ロンド B スクエア" panose="02000600000000000000" pitchFamily="50" charset="-128"/>
              </a:rPr>
              <a:t>卒業生だからこそ話せる生の体験や経験を学ぶことができる絶好の機会です。</a:t>
            </a:r>
          </a:p>
          <a:p>
            <a:r>
              <a:rPr lang="ja-JP" altLang="en-US" sz="900" dirty="0">
                <a:latin typeface="ロンド B スクエア" panose="02000600000000000000" pitchFamily="50" charset="-128"/>
                <a:ea typeface="ロンド B スクエア" panose="02000600000000000000" pitchFamily="50" charset="-128"/>
              </a:rPr>
              <a:t>実際に働いてみて感じたことは？就職活動で大事だと思ったポイントは？などなど・・</a:t>
            </a:r>
          </a:p>
          <a:p>
            <a:r>
              <a:rPr lang="ja-JP" altLang="en-US" sz="900" dirty="0">
                <a:latin typeface="ロンド B スクエア" panose="02000600000000000000" pitchFamily="50" charset="-128"/>
                <a:ea typeface="ロンド B スクエア" panose="02000600000000000000" pitchFamily="50" charset="-128"/>
              </a:rPr>
              <a:t>なんでも気軽に話せる交流会となっております♪ぜひご参加ください。</a:t>
            </a:r>
            <a:endParaRPr lang="en-US" altLang="ja-JP" sz="900" dirty="0">
              <a:latin typeface="ロンド B スクエア" panose="02000600000000000000" pitchFamily="50" charset="-128"/>
              <a:ea typeface="ロンド B スクエア" panose="02000600000000000000" pitchFamily="50" charset="-128"/>
            </a:endParaRPr>
          </a:p>
        </p:txBody>
      </p:sp>
      <p:sp>
        <p:nvSpPr>
          <p:cNvPr id="34" name="テキスト ボックス 33">
            <a:extLst>
              <a:ext uri="{FF2B5EF4-FFF2-40B4-BE49-F238E27FC236}">
                <a16:creationId xmlns:a16="http://schemas.microsoft.com/office/drawing/2014/main" id="{4454C5EA-ED1E-4FBC-6D41-C04BFA06015B}"/>
              </a:ext>
            </a:extLst>
          </p:cNvPr>
          <p:cNvSpPr txBox="1"/>
          <p:nvPr/>
        </p:nvSpPr>
        <p:spPr>
          <a:xfrm>
            <a:off x="1952634" y="1191280"/>
            <a:ext cx="5558550" cy="507831"/>
          </a:xfrm>
          <a:prstGeom prst="rect">
            <a:avLst/>
          </a:prstGeom>
          <a:noFill/>
        </p:spPr>
        <p:txBody>
          <a:bodyPr wrap="square" rtlCol="0">
            <a:spAutoFit/>
          </a:bodyPr>
          <a:lstStyle/>
          <a:p>
            <a:r>
              <a:rPr lang="ja-JP" altLang="en-US" sz="900" dirty="0">
                <a:latin typeface="ロンド B スクエア" panose="02000600000000000000" pitchFamily="50" charset="-128"/>
                <a:ea typeface="ロンド B スクエア" panose="02000600000000000000" pitchFamily="50" charset="-128"/>
              </a:rPr>
              <a:t>今回は職場実習に参加された利用者様ご本人から実習に行った際の体験談をお話しして頂きます。</a:t>
            </a:r>
          </a:p>
          <a:p>
            <a:r>
              <a:rPr lang="ja-JP" altLang="en-US" sz="900" dirty="0">
                <a:latin typeface="ロンド B スクエア" panose="02000600000000000000" pitchFamily="50" charset="-128"/>
                <a:ea typeface="ロンド B スクエア" panose="02000600000000000000" pitchFamily="50" charset="-128"/>
              </a:rPr>
              <a:t>実際の職場の雰囲気や、ワン・ブリッジのトレーニングがどう仕事に活きたかなど、</a:t>
            </a:r>
          </a:p>
          <a:p>
            <a:r>
              <a:rPr lang="ja-JP" altLang="en-US" sz="900" dirty="0">
                <a:latin typeface="ロンド B スクエア" panose="02000600000000000000" pitchFamily="50" charset="-128"/>
                <a:ea typeface="ロンド B スクエア" panose="02000600000000000000" pitchFamily="50" charset="-128"/>
              </a:rPr>
              <a:t>実体験に基づく貴重なお話を聞ける機会となります！是非みなさんご参加下さい！</a:t>
            </a:r>
            <a:endParaRPr lang="en-US" altLang="ja-JP" sz="900" dirty="0">
              <a:latin typeface="ロンド B スクエア" panose="02000600000000000000" pitchFamily="50" charset="-128"/>
              <a:ea typeface="ロンド B スクエア" panose="02000600000000000000" pitchFamily="50" charset="-128"/>
            </a:endParaRPr>
          </a:p>
        </p:txBody>
      </p:sp>
      <p:sp>
        <p:nvSpPr>
          <p:cNvPr id="29" name="テキスト ボックス 28">
            <a:extLst>
              <a:ext uri="{FF2B5EF4-FFF2-40B4-BE49-F238E27FC236}">
                <a16:creationId xmlns:a16="http://schemas.microsoft.com/office/drawing/2014/main" id="{B5220CB7-ADE4-6181-BBBF-697728A54886}"/>
              </a:ext>
            </a:extLst>
          </p:cNvPr>
          <p:cNvSpPr txBox="1"/>
          <p:nvPr/>
        </p:nvSpPr>
        <p:spPr>
          <a:xfrm>
            <a:off x="7256" y="4640587"/>
            <a:ext cx="492443" cy="490054"/>
          </a:xfrm>
          <a:prstGeom prst="rect">
            <a:avLst/>
          </a:prstGeom>
          <a:noFill/>
        </p:spPr>
        <p:txBody>
          <a:bodyPr vert="eaVert" wrap="square" rtlCol="0">
            <a:spAutoFit/>
          </a:bodyPr>
          <a:lstStyle/>
          <a:p>
            <a:pPr algn="ctr"/>
            <a:r>
              <a:rPr kumimoji="1" lang="ja-JP" altLang="en-US" sz="2000" dirty="0">
                <a:solidFill>
                  <a:schemeClr val="bg1"/>
                </a:solidFill>
                <a:latin typeface="ロンド B スクエア" panose="02000600000000000000" pitchFamily="50" charset="-128"/>
                <a:ea typeface="ロンド B スクエア" panose="02000600000000000000" pitchFamily="50" charset="-128"/>
              </a:rPr>
              <a:t>月</a:t>
            </a:r>
            <a:endParaRPr kumimoji="1" lang="en-US" altLang="ja-JP" sz="2000" dirty="0">
              <a:solidFill>
                <a:schemeClr val="bg1"/>
              </a:solidFill>
              <a:latin typeface="ロンド B スクエア" panose="02000600000000000000" pitchFamily="50" charset="-128"/>
              <a:ea typeface="ロンド B スクエア" panose="02000600000000000000" pitchFamily="50" charset="-128"/>
            </a:endParaRPr>
          </a:p>
        </p:txBody>
      </p:sp>
      <p:sp>
        <p:nvSpPr>
          <p:cNvPr id="30" name="テキスト ボックス 29">
            <a:extLst>
              <a:ext uri="{FF2B5EF4-FFF2-40B4-BE49-F238E27FC236}">
                <a16:creationId xmlns:a16="http://schemas.microsoft.com/office/drawing/2014/main" id="{36EF9835-0339-03E3-425F-F5614855D8C7}"/>
              </a:ext>
            </a:extLst>
          </p:cNvPr>
          <p:cNvSpPr txBox="1"/>
          <p:nvPr/>
        </p:nvSpPr>
        <p:spPr>
          <a:xfrm>
            <a:off x="-39792" y="4226645"/>
            <a:ext cx="514756" cy="712372"/>
          </a:xfrm>
          <a:prstGeom prst="rect">
            <a:avLst/>
          </a:prstGeom>
          <a:noFill/>
        </p:spPr>
        <p:txBody>
          <a:bodyPr vert="eaVert" wrap="square" rtlCol="0">
            <a:spAutoFit/>
          </a:bodyPr>
          <a:lstStyle/>
          <a:p>
            <a:pPr algn="ctr"/>
            <a:r>
              <a:rPr lang="en-US" altLang="ja-JP" sz="2000" dirty="0">
                <a:solidFill>
                  <a:schemeClr val="bg1"/>
                </a:solidFill>
                <a:latin typeface="ロンド B スクエア" panose="02000600000000000000" pitchFamily="50" charset="-128"/>
                <a:ea typeface="ロンド B スクエア" panose="02000600000000000000" pitchFamily="50" charset="-128"/>
              </a:rPr>
              <a:t>9</a:t>
            </a:r>
            <a:endParaRPr kumimoji="1" lang="en-US" altLang="ja-JP" sz="2000" dirty="0">
              <a:solidFill>
                <a:schemeClr val="bg1"/>
              </a:solidFill>
              <a:latin typeface="ロンド B スクエア" panose="02000600000000000000" pitchFamily="50" charset="-128"/>
              <a:ea typeface="ロンド B スクエア" panose="02000600000000000000" pitchFamily="50" charset="-128"/>
            </a:endParaRPr>
          </a:p>
        </p:txBody>
      </p:sp>
      <p:sp>
        <p:nvSpPr>
          <p:cNvPr id="31" name="テキスト ボックス 30">
            <a:extLst>
              <a:ext uri="{FF2B5EF4-FFF2-40B4-BE49-F238E27FC236}">
                <a16:creationId xmlns:a16="http://schemas.microsoft.com/office/drawing/2014/main" id="{6F7C2886-73E1-22E7-C8A5-968C434B0D5E}"/>
              </a:ext>
            </a:extLst>
          </p:cNvPr>
          <p:cNvSpPr txBox="1"/>
          <p:nvPr/>
        </p:nvSpPr>
        <p:spPr>
          <a:xfrm>
            <a:off x="3810" y="7434500"/>
            <a:ext cx="492443" cy="490054"/>
          </a:xfrm>
          <a:prstGeom prst="rect">
            <a:avLst/>
          </a:prstGeom>
          <a:noFill/>
        </p:spPr>
        <p:txBody>
          <a:bodyPr vert="eaVert" wrap="square" rtlCol="0">
            <a:spAutoFit/>
          </a:bodyPr>
          <a:lstStyle/>
          <a:p>
            <a:pPr algn="ctr"/>
            <a:r>
              <a:rPr kumimoji="1" lang="ja-JP" altLang="en-US" sz="2000" dirty="0">
                <a:solidFill>
                  <a:schemeClr val="bg1"/>
                </a:solidFill>
                <a:latin typeface="ロンド B スクエア" panose="02000600000000000000" pitchFamily="50" charset="-128"/>
                <a:ea typeface="ロンド B スクエア" panose="02000600000000000000" pitchFamily="50" charset="-128"/>
              </a:rPr>
              <a:t>月</a:t>
            </a:r>
            <a:endParaRPr kumimoji="1" lang="en-US" altLang="ja-JP" sz="2000" dirty="0">
              <a:solidFill>
                <a:schemeClr val="bg1"/>
              </a:solidFill>
              <a:latin typeface="ロンド B スクエア" panose="02000600000000000000" pitchFamily="50" charset="-128"/>
              <a:ea typeface="ロンド B スクエア" panose="02000600000000000000" pitchFamily="50" charset="-128"/>
            </a:endParaRPr>
          </a:p>
        </p:txBody>
      </p:sp>
      <p:sp>
        <p:nvSpPr>
          <p:cNvPr id="35" name="テキスト ボックス 34">
            <a:extLst>
              <a:ext uri="{FF2B5EF4-FFF2-40B4-BE49-F238E27FC236}">
                <a16:creationId xmlns:a16="http://schemas.microsoft.com/office/drawing/2014/main" id="{1EFFA3DA-DB72-6012-A3E3-F40AB0EE14A7}"/>
              </a:ext>
            </a:extLst>
          </p:cNvPr>
          <p:cNvSpPr txBox="1"/>
          <p:nvPr/>
        </p:nvSpPr>
        <p:spPr>
          <a:xfrm>
            <a:off x="-45145" y="7026741"/>
            <a:ext cx="514756" cy="712372"/>
          </a:xfrm>
          <a:prstGeom prst="rect">
            <a:avLst/>
          </a:prstGeom>
          <a:noFill/>
        </p:spPr>
        <p:txBody>
          <a:bodyPr vert="eaVert" wrap="square" rtlCol="0">
            <a:spAutoFit/>
          </a:bodyPr>
          <a:lstStyle/>
          <a:p>
            <a:pPr algn="ctr"/>
            <a:r>
              <a:rPr lang="en-US" altLang="ja-JP" sz="2000" dirty="0">
                <a:solidFill>
                  <a:schemeClr val="bg1"/>
                </a:solidFill>
                <a:latin typeface="ロンド B スクエア" panose="02000600000000000000" pitchFamily="50" charset="-128"/>
                <a:ea typeface="ロンド B スクエア" panose="02000600000000000000" pitchFamily="50" charset="-128"/>
              </a:rPr>
              <a:t>10</a:t>
            </a:r>
          </a:p>
        </p:txBody>
      </p:sp>
      <p:sp>
        <p:nvSpPr>
          <p:cNvPr id="51" name="星: 32 pt 50">
            <a:extLst>
              <a:ext uri="{FF2B5EF4-FFF2-40B4-BE49-F238E27FC236}">
                <a16:creationId xmlns:a16="http://schemas.microsoft.com/office/drawing/2014/main" id="{46AA5B33-2998-8E16-BDE8-A0348A849632}"/>
              </a:ext>
            </a:extLst>
          </p:cNvPr>
          <p:cNvSpPr/>
          <p:nvPr/>
        </p:nvSpPr>
        <p:spPr bwMode="auto">
          <a:xfrm>
            <a:off x="582609" y="3713988"/>
            <a:ext cx="900000" cy="900000"/>
          </a:xfrm>
          <a:prstGeom prst="star32">
            <a:avLst>
              <a:gd name="adj" fmla="val 45026"/>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latin typeface="Arial" charset="0"/>
              <a:ea typeface="ＭＳ Ｐゴシック" charset="-128"/>
            </a:endParaRPr>
          </a:p>
        </p:txBody>
      </p:sp>
      <p:sp>
        <p:nvSpPr>
          <p:cNvPr id="57" name="テキスト ボックス 56">
            <a:extLst>
              <a:ext uri="{FF2B5EF4-FFF2-40B4-BE49-F238E27FC236}">
                <a16:creationId xmlns:a16="http://schemas.microsoft.com/office/drawing/2014/main" id="{7F6B764E-69C1-4491-B309-603CA024E31E}"/>
              </a:ext>
            </a:extLst>
          </p:cNvPr>
          <p:cNvSpPr txBox="1"/>
          <p:nvPr/>
        </p:nvSpPr>
        <p:spPr>
          <a:xfrm>
            <a:off x="1629469" y="3841036"/>
            <a:ext cx="323165" cy="637983"/>
          </a:xfrm>
          <a:prstGeom prst="rect">
            <a:avLst/>
          </a:prstGeom>
          <a:solidFill>
            <a:srgbClr val="FFCCCC"/>
          </a:solidFill>
          <a:ln>
            <a:noFill/>
          </a:ln>
        </p:spPr>
        <p:txBody>
          <a:bodyPr vert="eaVert" wrap="square" rtlCol="0">
            <a:spAutoFit/>
          </a:bodyPr>
          <a:lstStyle/>
          <a:p>
            <a:pPr algn="ctr"/>
            <a:r>
              <a:rPr kumimoji="1" lang="ja-JP" altLang="en-US" sz="900" dirty="0">
                <a:latin typeface="ロンド B スクエア" panose="02000600000000000000" pitchFamily="50" charset="-128"/>
                <a:ea typeface="ロンド B スクエア" panose="02000600000000000000" pitchFamily="50" charset="-128"/>
              </a:rPr>
              <a:t>内　容</a:t>
            </a:r>
            <a:endParaRPr kumimoji="1" lang="en-US" altLang="ja-JP" sz="900" dirty="0">
              <a:latin typeface="ロンド B スクエア" panose="02000600000000000000" pitchFamily="50" charset="-128"/>
              <a:ea typeface="ロンド B スクエア" panose="02000600000000000000" pitchFamily="50" charset="-128"/>
            </a:endParaRPr>
          </a:p>
        </p:txBody>
      </p:sp>
      <p:sp>
        <p:nvSpPr>
          <p:cNvPr id="68" name="星: 32 pt 67">
            <a:extLst>
              <a:ext uri="{FF2B5EF4-FFF2-40B4-BE49-F238E27FC236}">
                <a16:creationId xmlns:a16="http://schemas.microsoft.com/office/drawing/2014/main" id="{B704ECEA-5CBB-7635-5EEA-00546858C7C8}"/>
              </a:ext>
            </a:extLst>
          </p:cNvPr>
          <p:cNvSpPr/>
          <p:nvPr/>
        </p:nvSpPr>
        <p:spPr bwMode="auto">
          <a:xfrm>
            <a:off x="582609" y="4924353"/>
            <a:ext cx="900000" cy="900000"/>
          </a:xfrm>
          <a:prstGeom prst="star32">
            <a:avLst>
              <a:gd name="adj" fmla="val 45026"/>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dirty="0">
              <a:ln>
                <a:noFill/>
              </a:ln>
              <a:solidFill>
                <a:schemeClr val="tx1"/>
              </a:solidFill>
              <a:effectLst/>
              <a:latin typeface="Arial" charset="0"/>
              <a:ea typeface="ＭＳ Ｐゴシック" charset="-128"/>
            </a:endParaRPr>
          </a:p>
        </p:txBody>
      </p:sp>
      <p:sp>
        <p:nvSpPr>
          <p:cNvPr id="69" name="テキスト ボックス 68">
            <a:extLst>
              <a:ext uri="{FF2B5EF4-FFF2-40B4-BE49-F238E27FC236}">
                <a16:creationId xmlns:a16="http://schemas.microsoft.com/office/drawing/2014/main" id="{6CAA3C4A-A64B-D8E0-025E-D12DF37B14D1}"/>
              </a:ext>
            </a:extLst>
          </p:cNvPr>
          <p:cNvSpPr txBox="1"/>
          <p:nvPr/>
        </p:nvSpPr>
        <p:spPr>
          <a:xfrm>
            <a:off x="1629469" y="5051401"/>
            <a:ext cx="323165" cy="637983"/>
          </a:xfrm>
          <a:prstGeom prst="rect">
            <a:avLst/>
          </a:prstGeom>
          <a:solidFill>
            <a:srgbClr val="FFCCCC"/>
          </a:solidFill>
          <a:ln>
            <a:noFill/>
          </a:ln>
        </p:spPr>
        <p:txBody>
          <a:bodyPr vert="eaVert" wrap="square" rtlCol="0">
            <a:spAutoFit/>
          </a:bodyPr>
          <a:lstStyle/>
          <a:p>
            <a:pPr algn="ctr"/>
            <a:r>
              <a:rPr kumimoji="1" lang="ja-JP" altLang="en-US" sz="900" dirty="0">
                <a:latin typeface="ロンド B スクエア" panose="02000600000000000000" pitchFamily="50" charset="-128"/>
                <a:ea typeface="ロンド B スクエア" panose="02000600000000000000" pitchFamily="50" charset="-128"/>
              </a:rPr>
              <a:t>内　容</a:t>
            </a:r>
            <a:endParaRPr kumimoji="1" lang="en-US" altLang="ja-JP" sz="900" dirty="0">
              <a:latin typeface="ロンド B スクエア" panose="02000600000000000000" pitchFamily="50" charset="-128"/>
              <a:ea typeface="ロンド B スクエア" panose="02000600000000000000" pitchFamily="50" charset="-128"/>
            </a:endParaRPr>
          </a:p>
        </p:txBody>
      </p:sp>
      <p:sp>
        <p:nvSpPr>
          <p:cNvPr id="74" name="テキスト ボックス 73">
            <a:extLst>
              <a:ext uri="{FF2B5EF4-FFF2-40B4-BE49-F238E27FC236}">
                <a16:creationId xmlns:a16="http://schemas.microsoft.com/office/drawing/2014/main" id="{32F24686-5887-8349-83B5-CC301407B2BB}"/>
              </a:ext>
            </a:extLst>
          </p:cNvPr>
          <p:cNvSpPr txBox="1"/>
          <p:nvPr/>
        </p:nvSpPr>
        <p:spPr>
          <a:xfrm>
            <a:off x="513369" y="3924584"/>
            <a:ext cx="1060900" cy="338554"/>
          </a:xfrm>
          <a:prstGeom prst="rect">
            <a:avLst/>
          </a:prstGeom>
          <a:noFill/>
        </p:spPr>
        <p:txBody>
          <a:bodyPr wrap="square" rtlCol="0">
            <a:spAutoFit/>
          </a:bodyPr>
          <a:lstStyle/>
          <a:p>
            <a:pPr algn="ctr"/>
            <a:r>
              <a:rPr lang="en-US" altLang="ja-JP" sz="1600" dirty="0">
                <a:latin typeface="ロンド B スクエア" panose="02000600000000000000" pitchFamily="50" charset="-128"/>
                <a:ea typeface="ロンド B スクエア" panose="02000600000000000000" pitchFamily="50" charset="-128"/>
              </a:rPr>
              <a:t>9/6</a:t>
            </a:r>
            <a:r>
              <a:rPr kumimoji="1" lang="en-US" altLang="ja-JP" sz="1200" dirty="0">
                <a:latin typeface="ロンド B スクエア" panose="02000600000000000000" pitchFamily="50" charset="-128"/>
                <a:ea typeface="ロンド B スクエア" panose="02000600000000000000" pitchFamily="50" charset="-128"/>
              </a:rPr>
              <a:t>Sat.</a:t>
            </a:r>
          </a:p>
        </p:txBody>
      </p:sp>
      <p:sp>
        <p:nvSpPr>
          <p:cNvPr id="77" name="テキスト ボックス 76">
            <a:extLst>
              <a:ext uri="{FF2B5EF4-FFF2-40B4-BE49-F238E27FC236}">
                <a16:creationId xmlns:a16="http://schemas.microsoft.com/office/drawing/2014/main" id="{A40D8FAB-566D-7231-6E2E-391BE8962038}"/>
              </a:ext>
            </a:extLst>
          </p:cNvPr>
          <p:cNvSpPr txBox="1"/>
          <p:nvPr/>
        </p:nvSpPr>
        <p:spPr>
          <a:xfrm>
            <a:off x="503017" y="5130641"/>
            <a:ext cx="1060900" cy="338554"/>
          </a:xfrm>
          <a:prstGeom prst="rect">
            <a:avLst/>
          </a:prstGeom>
          <a:noFill/>
        </p:spPr>
        <p:txBody>
          <a:bodyPr wrap="square" rtlCol="0">
            <a:spAutoFit/>
          </a:bodyPr>
          <a:lstStyle/>
          <a:p>
            <a:pPr algn="ctr"/>
            <a:r>
              <a:rPr lang="en-US" altLang="ja-JP" sz="1600" dirty="0">
                <a:latin typeface="ロンド B スクエア" panose="02000600000000000000" pitchFamily="50" charset="-128"/>
                <a:ea typeface="ロンド B スクエア" panose="02000600000000000000" pitchFamily="50" charset="-128"/>
              </a:rPr>
              <a:t>9/20</a:t>
            </a:r>
            <a:r>
              <a:rPr kumimoji="1" lang="en-US" altLang="ja-JP" sz="1200" dirty="0">
                <a:latin typeface="ロンド B スクエア" panose="02000600000000000000" pitchFamily="50" charset="-128"/>
                <a:ea typeface="ロンド B スクエア" panose="02000600000000000000" pitchFamily="50" charset="-128"/>
              </a:rPr>
              <a:t>Sat.</a:t>
            </a:r>
            <a:endParaRPr kumimoji="1" lang="en-US" altLang="ja-JP" sz="1600" dirty="0">
              <a:latin typeface="ロンド B スクエア" panose="02000600000000000000" pitchFamily="50" charset="-128"/>
              <a:ea typeface="ロンド B スクエア" panose="02000600000000000000" pitchFamily="50" charset="-128"/>
            </a:endParaRPr>
          </a:p>
        </p:txBody>
      </p:sp>
      <p:sp>
        <p:nvSpPr>
          <p:cNvPr id="78" name="テキスト ボックス 77">
            <a:extLst>
              <a:ext uri="{FF2B5EF4-FFF2-40B4-BE49-F238E27FC236}">
                <a16:creationId xmlns:a16="http://schemas.microsoft.com/office/drawing/2014/main" id="{5B8766ED-D3C8-880C-726C-1B69EAFAA964}"/>
              </a:ext>
            </a:extLst>
          </p:cNvPr>
          <p:cNvSpPr txBox="1"/>
          <p:nvPr/>
        </p:nvSpPr>
        <p:spPr>
          <a:xfrm>
            <a:off x="571733" y="4226645"/>
            <a:ext cx="900000" cy="246221"/>
          </a:xfrm>
          <a:prstGeom prst="rect">
            <a:avLst/>
          </a:prstGeom>
          <a:noFill/>
        </p:spPr>
        <p:txBody>
          <a:bodyPr wrap="square" rtlCol="0">
            <a:spAutoFit/>
          </a:bodyPr>
          <a:lstStyle/>
          <a:p>
            <a:pPr algn="ctr"/>
            <a:r>
              <a:rPr kumimoji="1" lang="en-US" altLang="ja-JP" sz="1000" dirty="0">
                <a:latin typeface="ロンド B スクエア" panose="02000600000000000000" pitchFamily="50" charset="-128"/>
                <a:ea typeface="ロンド B スクエア" panose="02000600000000000000" pitchFamily="50" charset="-128"/>
              </a:rPr>
              <a:t>10:00-12</a:t>
            </a:r>
            <a:r>
              <a:rPr lang="en-US" altLang="ja-JP" sz="1000" dirty="0">
                <a:latin typeface="ロンド B スクエア" panose="02000600000000000000" pitchFamily="50" charset="-128"/>
                <a:ea typeface="ロンド B スクエア" panose="02000600000000000000" pitchFamily="50" charset="-128"/>
              </a:rPr>
              <a:t>:00</a:t>
            </a:r>
          </a:p>
        </p:txBody>
      </p:sp>
      <p:sp>
        <p:nvSpPr>
          <p:cNvPr id="79" name="テキスト ボックス 78">
            <a:extLst>
              <a:ext uri="{FF2B5EF4-FFF2-40B4-BE49-F238E27FC236}">
                <a16:creationId xmlns:a16="http://schemas.microsoft.com/office/drawing/2014/main" id="{855AE271-67B9-7FD0-0B0F-63E4183785CE}"/>
              </a:ext>
            </a:extLst>
          </p:cNvPr>
          <p:cNvSpPr txBox="1"/>
          <p:nvPr/>
        </p:nvSpPr>
        <p:spPr>
          <a:xfrm>
            <a:off x="597543" y="5399441"/>
            <a:ext cx="900000" cy="246221"/>
          </a:xfrm>
          <a:prstGeom prst="rect">
            <a:avLst/>
          </a:prstGeom>
          <a:noFill/>
        </p:spPr>
        <p:txBody>
          <a:bodyPr wrap="square" rtlCol="0">
            <a:spAutoFit/>
          </a:bodyPr>
          <a:lstStyle/>
          <a:p>
            <a:pPr algn="ctr"/>
            <a:r>
              <a:rPr kumimoji="1" lang="en-US" altLang="ja-JP" sz="1000" dirty="0">
                <a:latin typeface="ロンド B スクエア" panose="02000600000000000000" pitchFamily="50" charset="-128"/>
                <a:ea typeface="ロンド B スクエア" panose="02000600000000000000" pitchFamily="50" charset="-128"/>
              </a:rPr>
              <a:t>10:00-12</a:t>
            </a:r>
            <a:r>
              <a:rPr lang="en-US" altLang="ja-JP" sz="1000" dirty="0">
                <a:latin typeface="ロンド B スクエア" panose="02000600000000000000" pitchFamily="50" charset="-128"/>
                <a:ea typeface="ロンド B スクエア" panose="02000600000000000000" pitchFamily="50" charset="-128"/>
              </a:rPr>
              <a:t>:00</a:t>
            </a:r>
          </a:p>
        </p:txBody>
      </p:sp>
      <p:sp>
        <p:nvSpPr>
          <p:cNvPr id="80" name="テキスト ボックス 79">
            <a:extLst>
              <a:ext uri="{FF2B5EF4-FFF2-40B4-BE49-F238E27FC236}">
                <a16:creationId xmlns:a16="http://schemas.microsoft.com/office/drawing/2014/main" id="{F1A5A7DE-EEE4-9697-45CE-D68CAAEADF8A}"/>
              </a:ext>
            </a:extLst>
          </p:cNvPr>
          <p:cNvSpPr txBox="1"/>
          <p:nvPr/>
        </p:nvSpPr>
        <p:spPr>
          <a:xfrm>
            <a:off x="1643853" y="3546166"/>
            <a:ext cx="5581047" cy="276999"/>
          </a:xfrm>
          <a:prstGeom prst="rect">
            <a:avLst/>
          </a:prstGeom>
          <a:noFill/>
        </p:spPr>
        <p:txBody>
          <a:bodyPr wrap="square" rtlCol="0">
            <a:spAutoFit/>
          </a:bodyPr>
          <a:lstStyle/>
          <a:p>
            <a:r>
              <a:rPr lang="ja-JP" altLang="en-US" sz="1200" dirty="0">
                <a:latin typeface="ロンド B スクエア" panose="02000600000000000000" pitchFamily="50" charset="-128"/>
                <a:ea typeface="ロンド B スクエア" panose="02000600000000000000" pitchFamily="50" charset="-128"/>
              </a:rPr>
              <a:t>メンタルトレーニング</a:t>
            </a:r>
            <a:endParaRPr lang="en-US" altLang="ja-JP" sz="1200" dirty="0">
              <a:latin typeface="ロンド B スクエア" panose="02000600000000000000" pitchFamily="50" charset="-128"/>
              <a:ea typeface="ロンド B スクエア" panose="02000600000000000000" pitchFamily="50" charset="-128"/>
            </a:endParaRPr>
          </a:p>
        </p:txBody>
      </p:sp>
      <p:sp>
        <p:nvSpPr>
          <p:cNvPr id="81" name="テキスト ボックス 80">
            <a:extLst>
              <a:ext uri="{FF2B5EF4-FFF2-40B4-BE49-F238E27FC236}">
                <a16:creationId xmlns:a16="http://schemas.microsoft.com/office/drawing/2014/main" id="{17E1E2C7-A509-5222-695C-7D617AEDA106}"/>
              </a:ext>
            </a:extLst>
          </p:cNvPr>
          <p:cNvSpPr txBox="1"/>
          <p:nvPr/>
        </p:nvSpPr>
        <p:spPr>
          <a:xfrm>
            <a:off x="1659667" y="4750310"/>
            <a:ext cx="4678335" cy="276999"/>
          </a:xfrm>
          <a:prstGeom prst="rect">
            <a:avLst/>
          </a:prstGeom>
          <a:noFill/>
        </p:spPr>
        <p:txBody>
          <a:bodyPr wrap="square" rtlCol="0">
            <a:spAutoFit/>
          </a:bodyPr>
          <a:lstStyle/>
          <a:p>
            <a:r>
              <a:rPr lang="ja-JP" altLang="en-US" sz="1200" dirty="0">
                <a:latin typeface="ロンド B スクエア" panose="02000600000000000000" pitchFamily="50" charset="-128"/>
                <a:ea typeface="ロンド B スクエア" panose="02000600000000000000" pitchFamily="50" charset="-128"/>
              </a:rPr>
              <a:t>「町田市立国際版画美術館」へ行こう！</a:t>
            </a:r>
            <a:endParaRPr lang="en-US" altLang="ja-JP" sz="1200" dirty="0">
              <a:latin typeface="ロンド B スクエア" panose="02000600000000000000" pitchFamily="50" charset="-128"/>
              <a:ea typeface="ロンド B スクエア" panose="02000600000000000000" pitchFamily="50" charset="-128"/>
            </a:endParaRPr>
          </a:p>
        </p:txBody>
      </p:sp>
      <p:sp>
        <p:nvSpPr>
          <p:cNvPr id="82" name="テキスト ボックス 81">
            <a:extLst>
              <a:ext uri="{FF2B5EF4-FFF2-40B4-BE49-F238E27FC236}">
                <a16:creationId xmlns:a16="http://schemas.microsoft.com/office/drawing/2014/main" id="{8806485A-2F28-40ED-5941-A8A0168C5ED8}"/>
              </a:ext>
            </a:extLst>
          </p:cNvPr>
          <p:cNvSpPr txBox="1"/>
          <p:nvPr/>
        </p:nvSpPr>
        <p:spPr>
          <a:xfrm>
            <a:off x="1938019" y="5069118"/>
            <a:ext cx="5558550" cy="646331"/>
          </a:xfrm>
          <a:prstGeom prst="rect">
            <a:avLst/>
          </a:prstGeom>
          <a:noFill/>
        </p:spPr>
        <p:txBody>
          <a:bodyPr wrap="square" rtlCol="0">
            <a:spAutoFit/>
          </a:bodyPr>
          <a:lstStyle/>
          <a:p>
            <a:r>
              <a:rPr lang="ja-JP" altLang="en-US" sz="900" dirty="0">
                <a:latin typeface="ロンド B スクエア" panose="02000600000000000000" pitchFamily="50" charset="-128"/>
                <a:ea typeface="ロンド B スクエア" panose="02000600000000000000" pitchFamily="50" charset="-128"/>
              </a:rPr>
              <a:t>町田市立国際版画美術館は、芹ヶ谷公園にある世界でも数少ない「版画」の美術館です。</a:t>
            </a:r>
          </a:p>
          <a:p>
            <a:r>
              <a:rPr lang="en-US" altLang="ja-JP" sz="900" dirty="0">
                <a:latin typeface="ロンド B スクエア" panose="02000600000000000000" pitchFamily="50" charset="-128"/>
                <a:ea typeface="ロンド B スクエア" panose="02000600000000000000" pitchFamily="50" charset="-128"/>
              </a:rPr>
              <a:t>1987</a:t>
            </a:r>
            <a:r>
              <a:rPr lang="ja-JP" altLang="en-US" sz="900" dirty="0">
                <a:latin typeface="ロンド B スクエア" panose="02000600000000000000" pitchFamily="50" charset="-128"/>
                <a:ea typeface="ロンド B スクエア" panose="02000600000000000000" pitchFamily="50" charset="-128"/>
              </a:rPr>
              <a:t>年に開館され、現在は</a:t>
            </a:r>
            <a:r>
              <a:rPr lang="en-US" altLang="ja-JP" sz="900" dirty="0">
                <a:latin typeface="ロンド B スクエア" panose="02000600000000000000" pitchFamily="50" charset="-128"/>
                <a:ea typeface="ロンド B スクエア" panose="02000600000000000000" pitchFamily="50" charset="-128"/>
              </a:rPr>
              <a:t>3</a:t>
            </a:r>
            <a:r>
              <a:rPr lang="ja-JP" altLang="en-US" sz="900" dirty="0">
                <a:latin typeface="ロンド B スクエア" panose="02000600000000000000" pitchFamily="50" charset="-128"/>
                <a:ea typeface="ロンド B スクエア" panose="02000600000000000000" pitchFamily="50" charset="-128"/>
              </a:rPr>
              <a:t>万点を超える美しい版画がコレクションされています。</a:t>
            </a:r>
          </a:p>
          <a:p>
            <a:r>
              <a:rPr lang="ja-JP" altLang="en-US" sz="900" dirty="0">
                <a:latin typeface="ロンド B スクエア" panose="02000600000000000000" pitchFamily="50" charset="-128"/>
                <a:ea typeface="ロンド B スクエア" panose="02000600000000000000" pitchFamily="50" charset="-128"/>
              </a:rPr>
              <a:t>今回の特別プログラムでは利用者みなさんと国際版画美術館に行きます！非日常体験を味わいましょう！</a:t>
            </a:r>
          </a:p>
          <a:p>
            <a:r>
              <a:rPr lang="en-US" altLang="ja-JP" sz="900" dirty="0">
                <a:latin typeface="ロンド B スクエア" panose="02000600000000000000" pitchFamily="50" charset="-128"/>
                <a:ea typeface="ロンド B スクエア" panose="02000600000000000000" pitchFamily="50" charset="-128"/>
              </a:rPr>
              <a:t>※</a:t>
            </a:r>
            <a:r>
              <a:rPr lang="ja-JP" altLang="en-US" sz="900" dirty="0">
                <a:latin typeface="ロンド B スクエア" panose="02000600000000000000" pitchFamily="50" charset="-128"/>
                <a:ea typeface="ロンド B スクエア" panose="02000600000000000000" pitchFamily="50" charset="-128"/>
              </a:rPr>
              <a:t>入場料無料（一部企画展除く）。事業所より徒歩で移動します。</a:t>
            </a:r>
            <a:endParaRPr lang="en-US" altLang="ja-JP" sz="900" dirty="0">
              <a:latin typeface="ロンド B スクエア" panose="02000600000000000000" pitchFamily="50" charset="-128"/>
              <a:ea typeface="ロンド B スクエア" panose="02000600000000000000" pitchFamily="50" charset="-128"/>
            </a:endParaRPr>
          </a:p>
        </p:txBody>
      </p:sp>
      <p:sp>
        <p:nvSpPr>
          <p:cNvPr id="83" name="テキスト ボックス 82">
            <a:extLst>
              <a:ext uri="{FF2B5EF4-FFF2-40B4-BE49-F238E27FC236}">
                <a16:creationId xmlns:a16="http://schemas.microsoft.com/office/drawing/2014/main" id="{13161906-2507-A39D-51C1-86116793AD26}"/>
              </a:ext>
            </a:extLst>
          </p:cNvPr>
          <p:cNvSpPr txBox="1"/>
          <p:nvPr/>
        </p:nvSpPr>
        <p:spPr>
          <a:xfrm>
            <a:off x="1934596" y="3830980"/>
            <a:ext cx="5558550" cy="646331"/>
          </a:xfrm>
          <a:prstGeom prst="rect">
            <a:avLst/>
          </a:prstGeom>
          <a:noFill/>
        </p:spPr>
        <p:txBody>
          <a:bodyPr wrap="square" rtlCol="0">
            <a:spAutoFit/>
          </a:bodyPr>
          <a:lstStyle/>
          <a:p>
            <a:r>
              <a:rPr lang="ja-JP" altLang="en-US" sz="900" dirty="0">
                <a:latin typeface="ロンド B スクエア" panose="02000600000000000000" pitchFamily="50" charset="-128"/>
                <a:ea typeface="ロンド B スクエア" panose="02000600000000000000" pitchFamily="50" charset="-128"/>
              </a:rPr>
              <a:t>メンタルトレーニングとは「心を鍛える訓練」のことをいいます。</a:t>
            </a:r>
          </a:p>
          <a:p>
            <a:r>
              <a:rPr lang="ja-JP" altLang="en-US" sz="900" dirty="0">
                <a:latin typeface="ロンド B スクエア" panose="02000600000000000000" pitchFamily="50" charset="-128"/>
                <a:ea typeface="ロンド B スクエア" panose="02000600000000000000" pitchFamily="50" charset="-128"/>
              </a:rPr>
              <a:t>主にスポーツ選手やタレントが行っていますが、今では企業でも取り入れているトレーニングです。</a:t>
            </a:r>
          </a:p>
          <a:p>
            <a:r>
              <a:rPr lang="ja-JP" altLang="en-US" sz="900" dirty="0">
                <a:latin typeface="ロンド B スクエア" panose="02000600000000000000" pitchFamily="50" charset="-128"/>
                <a:ea typeface="ロンド B スクエア" panose="02000600000000000000" pitchFamily="50" charset="-128"/>
              </a:rPr>
              <a:t>メンタルトレーニングの基礎を身に付けて、メンタルスキルを高めていきましょう！</a:t>
            </a:r>
          </a:p>
          <a:p>
            <a:r>
              <a:rPr lang="ja-JP" altLang="en-US" sz="900" dirty="0">
                <a:latin typeface="ロンド B スクエア" panose="02000600000000000000" pitchFamily="50" charset="-128"/>
                <a:ea typeface="ロンド B スクエア" panose="02000600000000000000" pitchFamily="50" charset="-128"/>
              </a:rPr>
              <a:t>今回は力士のメンタルトレーニング方法を参考に行います。ぜひ、ご参加ください。</a:t>
            </a:r>
          </a:p>
        </p:txBody>
      </p:sp>
    </p:spTree>
    <p:extLst>
      <p:ext uri="{BB962C8B-B14F-4D97-AF65-F5344CB8AC3E}">
        <p14:creationId xmlns:p14="http://schemas.microsoft.com/office/powerpoint/2010/main" val="292389409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1400" rtl="0" eaLnBrk="1" fontAlgn="base" latinLnBrk="0" hangingPunct="1">
          <a:lnSpc>
            <a:spcPct val="100000"/>
          </a:lnSpc>
          <a:spcBef>
            <a:spcPct val="0"/>
          </a:spcBef>
          <a:spcAft>
            <a:spcPct val="0"/>
          </a:spcAft>
          <a:buClrTx/>
          <a:buSzTx/>
          <a:buFontTx/>
          <a:buNone/>
          <a:tabLst/>
          <a:defRPr kumimoji="1" lang="ja-JP" altLang="en-US" sz="21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1400" rtl="0" eaLnBrk="1" fontAlgn="base" latinLnBrk="0" hangingPunct="1">
          <a:lnSpc>
            <a:spcPct val="100000"/>
          </a:lnSpc>
          <a:spcBef>
            <a:spcPct val="0"/>
          </a:spcBef>
          <a:spcAft>
            <a:spcPct val="0"/>
          </a:spcAft>
          <a:buClrTx/>
          <a:buSzTx/>
          <a:buFontTx/>
          <a:buNone/>
          <a:tabLst/>
          <a:defRPr kumimoji="1" lang="ja-JP" altLang="en-US" sz="21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4892</TotalTime>
  <Words>598</Words>
  <Application>Microsoft Office PowerPoint</Application>
  <PresentationFormat>ユーザー設定</PresentationFormat>
  <Paragraphs>74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inherit</vt:lpstr>
      <vt:lpstr>ロンド B スクエア</vt:lpstr>
      <vt:lpstr>Arial</vt:lpstr>
      <vt:lpstr>Cooper Black</vt:lpstr>
      <vt:lpstr>Mongolian Baiti</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G0321</dc:creator>
  <cp:lastModifiedBy>真美 山口</cp:lastModifiedBy>
  <cp:revision>252</cp:revision>
  <cp:lastPrinted>2025-01-21T04:08:40Z</cp:lastPrinted>
  <dcterms:created xsi:type="dcterms:W3CDTF">2011-04-13T05:25:09Z</dcterms:created>
  <dcterms:modified xsi:type="dcterms:W3CDTF">2025-07-18T00:41:51Z</dcterms:modified>
</cp:coreProperties>
</file>